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06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07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1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35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94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25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70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46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0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5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12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95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0D1660BA-2A29-411B-99F8-D6CD10729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961" y="1153550"/>
            <a:ext cx="1229714" cy="122971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6FFEE042-5BC2-435C-8E88-7F5B85D6FB26}"/>
              </a:ext>
            </a:extLst>
          </p:cNvPr>
          <p:cNvSpPr txBox="1"/>
          <p:nvPr/>
        </p:nvSpPr>
        <p:spPr>
          <a:xfrm>
            <a:off x="196948" y="715366"/>
            <a:ext cx="8820443" cy="5393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600" b="1" dirty="0">
                <a:cs typeface="B Titr" panose="00000700000000000000" pitchFamily="2" charset="-78"/>
              </a:rPr>
              <a:t>عنوان: </a:t>
            </a:r>
            <a:r>
              <a:rPr lang="fa-IR" sz="2400" b="1" dirty="0">
                <a:cs typeface="B Titr" panose="00000700000000000000" pitchFamily="2" charset="-78"/>
              </a:rPr>
              <a:t>**********************************************</a:t>
            </a:r>
            <a:endParaRPr lang="fa-IR" sz="800" b="1" dirty="0">
              <a:solidFill>
                <a:schemeClr val="bg1"/>
              </a:solidFill>
              <a:cs typeface="B Roya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>
                <a:solidFill>
                  <a:schemeClr val="bg1"/>
                </a:solidFill>
                <a:cs typeface="B Roya" panose="00000400000000000000" pitchFamily="2" charset="-78"/>
              </a:rPr>
              <a:t>نام دانشجو: ****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solidFill>
                  <a:schemeClr val="bg1"/>
                </a:solidFill>
                <a:cs typeface="B Roya" panose="00000400000000000000" pitchFamily="2" charset="-78"/>
              </a:rPr>
              <a:t>رشته تحصیلی: ****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solidFill>
                  <a:schemeClr val="bg1"/>
                </a:solidFill>
                <a:cs typeface="B Roya" panose="00000400000000000000" pitchFamily="2" charset="-78"/>
              </a:rPr>
              <a:t>استاد راهنما: ****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solidFill>
                  <a:schemeClr val="bg1"/>
                </a:solidFill>
                <a:cs typeface="B Roya" panose="00000400000000000000" pitchFamily="2" charset="-78"/>
              </a:rPr>
              <a:t>استاد مشاور: ****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solidFill>
                  <a:schemeClr val="bg1"/>
                </a:solidFill>
                <a:cs typeface="B Roya" panose="00000400000000000000" pitchFamily="2" charset="-78"/>
              </a:rPr>
              <a:t>تاریخ دفاع**/**/**** ساعت ** : **</a:t>
            </a:r>
          </a:p>
          <a:p>
            <a:pPr algn="ctr" rtl="1">
              <a:lnSpc>
                <a:spcPct val="150000"/>
              </a:lnSpc>
            </a:pPr>
            <a:r>
              <a:rPr lang="fa-IR" sz="2800" dirty="0">
                <a:solidFill>
                  <a:schemeClr val="bg1"/>
                </a:solidFill>
                <a:cs typeface="B Roya" panose="00000400000000000000" pitchFamily="2" charset="-78"/>
              </a:rPr>
              <a:t>محل دفاع: ****</a:t>
            </a:r>
            <a:endParaRPr lang="en-US" sz="2800" dirty="0">
              <a:solidFill>
                <a:schemeClr val="bg1"/>
              </a:solidFill>
              <a:cs typeface="B Roya" panose="00000400000000000000" pitchFamily="2" charset="-7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B3E5D315-E9C1-4272-A7A8-905FD17E9EC4}"/>
              </a:ext>
            </a:extLst>
          </p:cNvPr>
          <p:cNvSpPr txBox="1"/>
          <p:nvPr/>
        </p:nvSpPr>
        <p:spPr>
          <a:xfrm>
            <a:off x="9650437" y="2546252"/>
            <a:ext cx="2208628" cy="1708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dirty="0"/>
              <a:t>دفاع از رساله دکتری</a:t>
            </a:r>
            <a:r>
              <a:rPr lang="en-US" dirty="0"/>
              <a:t>/</a:t>
            </a:r>
            <a:r>
              <a:rPr lang="fa-IR" dirty="0"/>
              <a:t>پايان نامه كارشناسي ارشد</a:t>
            </a:r>
          </a:p>
          <a:p>
            <a:pPr algn="ctr" rtl="1">
              <a:lnSpc>
                <a:spcPct val="150000"/>
              </a:lnSpc>
            </a:pPr>
            <a:r>
              <a:rPr lang="fa-IR" dirty="0"/>
              <a:t>دانشکده جغرافیا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39E08C5-005D-4E66-B5A0-753005C22B36}"/>
              </a:ext>
            </a:extLst>
          </p:cNvPr>
          <p:cNvSpPr txBox="1"/>
          <p:nvPr/>
        </p:nvSpPr>
        <p:spPr>
          <a:xfrm>
            <a:off x="9978887" y="5009322"/>
            <a:ext cx="1683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>
                <a:cs typeface="B Roya" panose="00000400000000000000" pitchFamily="2" charset="-78"/>
              </a:rPr>
              <a:t>رشته تحصيلي:</a:t>
            </a:r>
          </a:p>
          <a:p>
            <a:pPr algn="ctr" rtl="1"/>
            <a:r>
              <a:rPr lang="fa-IR" dirty="0">
                <a:cs typeface="B Roya" panose="00000400000000000000" pitchFamily="2" charset="-78"/>
              </a:rPr>
              <a:t>****</a:t>
            </a:r>
          </a:p>
        </p:txBody>
      </p:sp>
    </p:spTree>
    <p:extLst>
      <p:ext uri="{BB962C8B-B14F-4D97-AF65-F5344CB8AC3E}">
        <p14:creationId xmlns:p14="http://schemas.microsoft.com/office/powerpoint/2010/main" val="152696132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69</TotalTime>
  <Words>45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 Roya</vt:lpstr>
      <vt:lpstr>B Titr</vt:lpstr>
      <vt:lpstr>Corbel</vt:lpstr>
      <vt:lpstr>Tahoma</vt:lpstr>
      <vt:lpstr>Wingdings 2</vt:lpstr>
      <vt:lpstr>Frame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</dc:creator>
  <cp:lastModifiedBy>moosavyan</cp:lastModifiedBy>
  <cp:revision>6</cp:revision>
  <dcterms:created xsi:type="dcterms:W3CDTF">2020-02-22T06:05:28Z</dcterms:created>
  <dcterms:modified xsi:type="dcterms:W3CDTF">2020-03-04T08:16:31Z</dcterms:modified>
</cp:coreProperties>
</file>