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7"/>
  </p:notesMasterIdLst>
  <p:sldIdLst>
    <p:sldId id="264" r:id="rId2"/>
    <p:sldId id="288" r:id="rId3"/>
    <p:sldId id="285" r:id="rId4"/>
    <p:sldId id="286" r:id="rId5"/>
    <p:sldId id="287" r:id="rId6"/>
    <p:sldId id="289" r:id="rId7"/>
    <p:sldId id="303" r:id="rId8"/>
    <p:sldId id="266" r:id="rId9"/>
    <p:sldId id="267" r:id="rId10"/>
    <p:sldId id="268" r:id="rId11"/>
    <p:sldId id="269" r:id="rId12"/>
    <p:sldId id="270" r:id="rId13"/>
    <p:sldId id="260" r:id="rId14"/>
    <p:sldId id="290" r:id="rId15"/>
    <p:sldId id="261" r:id="rId16"/>
    <p:sldId id="291" r:id="rId17"/>
    <p:sldId id="292" r:id="rId18"/>
    <p:sldId id="263" r:id="rId19"/>
    <p:sldId id="293" r:id="rId20"/>
    <p:sldId id="294" r:id="rId21"/>
    <p:sldId id="299" r:id="rId22"/>
    <p:sldId id="273" r:id="rId23"/>
    <p:sldId id="295" r:id="rId24"/>
    <p:sldId id="296" r:id="rId25"/>
    <p:sldId id="297" r:id="rId26"/>
    <p:sldId id="298" r:id="rId27"/>
    <p:sldId id="274" r:id="rId28"/>
    <p:sldId id="300" r:id="rId29"/>
    <p:sldId id="275" r:id="rId30"/>
    <p:sldId id="301" r:id="rId31"/>
    <p:sldId id="276" r:id="rId32"/>
    <p:sldId id="277" r:id="rId33"/>
    <p:sldId id="304" r:id="rId34"/>
    <p:sldId id="278" r:id="rId35"/>
    <p:sldId id="279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35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CB209-E4D8-46DF-A784-3570BE5D1724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A4F988C5-5D2D-471E-9684-7610A63CD23D}">
      <dgm:prSet phldrT="[Text]" custT="1"/>
      <dgm:spPr>
        <a:solidFill>
          <a:srgbClr val="43FF43"/>
        </a:solidFill>
      </dgm:spPr>
      <dgm:t>
        <a:bodyPr/>
        <a:lstStyle/>
        <a:p>
          <a:pPr rtl="1"/>
          <a:r>
            <a:rPr lang="fa-IR" sz="2000" dirty="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راهنمای جستجوی </a:t>
          </a:r>
          <a:r>
            <a:rPr lang="fa-IR" sz="2000" dirty="0" smtClean="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کتاب ، پایاننامه، گزارش </a:t>
          </a:r>
          <a:r>
            <a:rPr lang="fa-IR" sz="2000" dirty="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و مقاله</a:t>
          </a:r>
        </a:p>
      </dgm:t>
    </dgm:pt>
    <dgm:pt modelId="{1F2E75A9-E94B-4291-8D63-0677551A5390}" type="parTrans" cxnId="{DCF7A1EE-7C36-4424-AED2-5272270CA472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4F684722-8852-4540-BB31-6F76A0DE7357}" type="sibTrans" cxnId="{DCF7A1EE-7C36-4424-AED2-5272270CA472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333F0F00-F5FA-4C98-91D2-408343EE5F41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فارسی</a:t>
          </a:r>
        </a:p>
      </dgm:t>
    </dgm:pt>
    <dgm:pt modelId="{DF2D022E-E8DF-470A-B4A6-C349A25107A0}" type="parTrans" cxnId="{4BB3C2EC-817A-4D97-AA0A-62A3DECC370C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9FFD97F6-24B0-4202-A169-A6F12EFD5542}" type="sibTrans" cxnId="{4BB3C2EC-817A-4D97-AA0A-62A3DECC370C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B54B6B49-7E96-403E-AD6D-817DAA1D6131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مقاله</a:t>
          </a:r>
        </a:p>
      </dgm:t>
    </dgm:pt>
    <dgm:pt modelId="{9D966158-50C2-4268-BA4D-7625DE8B8241}" type="parTrans" cxnId="{2EEEFE86-1699-4B0C-B01E-9EA1F998D5E5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92D07792-EBD4-4C8A-8AB4-07E3FA7DC286}" type="sibTrans" cxnId="{2EEEFE86-1699-4B0C-B01E-9EA1F998D5E5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BDB268CA-A6CF-45B9-8E0D-81EFB8DD52AA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کتاب</a:t>
          </a:r>
        </a:p>
      </dgm:t>
    </dgm:pt>
    <dgm:pt modelId="{077D9634-DE5C-4FE2-9588-F462071F62BD}" type="parTrans" cxnId="{B5CE1B14-FA6C-4962-907B-BD92A13EF2F3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BD4E19EC-1189-431B-8381-EC611D46B640}" type="sibTrans" cxnId="{B5CE1B14-FA6C-4962-907B-BD92A13EF2F3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D25DB315-9CC9-498E-A267-8A972CC6443E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انگلیسی</a:t>
          </a:r>
        </a:p>
      </dgm:t>
    </dgm:pt>
    <dgm:pt modelId="{90D2F7D6-A676-437D-9953-599CD6B2C35F}" type="parTrans" cxnId="{50AFA32A-04AE-41D3-A16D-43316C36F372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DE3CCDD6-91A4-405C-9D43-0C3D375E3279}" type="sibTrans" cxnId="{50AFA32A-04AE-41D3-A16D-43316C36F372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008AD4F8-1360-435A-B3A8-9222BC5B1F9E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مقاله   </a:t>
          </a:r>
        </a:p>
      </dgm:t>
    </dgm:pt>
    <dgm:pt modelId="{E541574C-8DF9-43E9-A740-C1686FA0B946}" type="parTrans" cxnId="{28519CA7-7BA7-4F99-B9E6-C130237A6325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EEA62FFA-7391-4A32-9446-7984F7269021}" type="sibTrans" cxnId="{28519CA7-7BA7-4F99-B9E6-C130237A6325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E6F377AD-592C-456B-BAC4-938869431C50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کتاب</a:t>
          </a:r>
        </a:p>
      </dgm:t>
    </dgm:pt>
    <dgm:pt modelId="{AD5F6603-C8A2-4847-8630-A9B65FF0E94F}" type="parTrans" cxnId="{3986ADC7-34D4-49DF-BCB5-4673FB1B5EB5}">
      <dgm:prSet custT="1"/>
      <dgm:spPr/>
      <dgm:t>
        <a:bodyPr/>
        <a:lstStyle/>
        <a:p>
          <a:pPr rtl="1"/>
          <a:endParaRPr lang="fa-IR" sz="4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0D37D8A8-C082-497C-8C72-4904418AD9E5}" type="sibTrans" cxnId="{3986ADC7-34D4-49DF-BCB5-4673FB1B5EB5}">
      <dgm:prSet/>
      <dgm:spPr/>
      <dgm:t>
        <a:bodyPr/>
        <a:lstStyle/>
        <a:p>
          <a:pPr rtl="1"/>
          <a:endParaRPr lang="fa-IR" sz="1600">
            <a:latin typeface="B Kooodak"/>
            <a:ea typeface="Tahoma" panose="020B0604030504040204" pitchFamily="34" charset="0"/>
            <a:cs typeface="B Koodak" panose="00000700000000000000" pitchFamily="2" charset="-78"/>
          </a:endParaRPr>
        </a:p>
      </dgm:t>
    </dgm:pt>
    <dgm:pt modelId="{CB777FBB-E99A-4911-9836-8B1B68A30C31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پایان نامه</a:t>
          </a:r>
        </a:p>
      </dgm:t>
    </dgm:pt>
    <dgm:pt modelId="{AB80BD8F-DE93-4072-941E-9BDDA39DD574}" type="parTrans" cxnId="{FF966DFE-0024-44F3-988C-C606114BB9B7}">
      <dgm:prSet/>
      <dgm:spPr/>
      <dgm:t>
        <a:bodyPr/>
        <a:lstStyle/>
        <a:p>
          <a:pPr rtl="1"/>
          <a:endParaRPr lang="fa-IR"/>
        </a:p>
      </dgm:t>
    </dgm:pt>
    <dgm:pt modelId="{EF502581-9E8A-4112-88A7-82E19CCF7A0C}" type="sibTrans" cxnId="{FF966DFE-0024-44F3-988C-C606114BB9B7}">
      <dgm:prSet/>
      <dgm:spPr/>
      <dgm:t>
        <a:bodyPr/>
        <a:lstStyle/>
        <a:p>
          <a:pPr rtl="1"/>
          <a:endParaRPr lang="fa-IR"/>
        </a:p>
      </dgm:t>
    </dgm:pt>
    <dgm:pt modelId="{AE5DA6F6-D5C9-461A-B1F6-93921E745CFE}">
      <dgm:prSet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پایان نامه</a:t>
          </a:r>
        </a:p>
      </dgm:t>
    </dgm:pt>
    <dgm:pt modelId="{AEE30568-6BBD-403C-A431-2FF923534D74}" type="parTrans" cxnId="{7B5CA703-BF1C-4396-98A0-8AB8D236FB68}">
      <dgm:prSet/>
      <dgm:spPr/>
      <dgm:t>
        <a:bodyPr/>
        <a:lstStyle/>
        <a:p>
          <a:pPr rtl="1"/>
          <a:endParaRPr lang="fa-IR"/>
        </a:p>
      </dgm:t>
    </dgm:pt>
    <dgm:pt modelId="{540C07AE-D783-47A2-A2BE-DB3F27A46202}" type="sibTrans" cxnId="{7B5CA703-BF1C-4396-98A0-8AB8D236FB68}">
      <dgm:prSet/>
      <dgm:spPr/>
      <dgm:t>
        <a:bodyPr/>
        <a:lstStyle/>
        <a:p>
          <a:pPr rtl="1"/>
          <a:endParaRPr lang="fa-IR"/>
        </a:p>
      </dgm:t>
    </dgm:pt>
    <dgm:pt modelId="{EDE39F3E-AE19-4CCC-B240-7A22B3100CC8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18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سایر(گزارش، طرح،...)</a:t>
          </a:r>
        </a:p>
      </dgm:t>
    </dgm:pt>
    <dgm:pt modelId="{F56A88AD-1780-45C0-90B1-035E09072295}" type="parTrans" cxnId="{0CF7C45B-8BD1-4638-8E70-7046F9DCDA34}">
      <dgm:prSet/>
      <dgm:spPr/>
      <dgm:t>
        <a:bodyPr/>
        <a:lstStyle/>
        <a:p>
          <a:pPr rtl="1"/>
          <a:endParaRPr lang="fa-IR"/>
        </a:p>
      </dgm:t>
    </dgm:pt>
    <dgm:pt modelId="{2329C154-F728-4EA2-B826-AED1458D73EB}" type="sibTrans" cxnId="{0CF7C45B-8BD1-4638-8E70-7046F9DCDA34}">
      <dgm:prSet/>
      <dgm:spPr/>
      <dgm:t>
        <a:bodyPr/>
        <a:lstStyle/>
        <a:p>
          <a:pPr rtl="1"/>
          <a:endParaRPr lang="fa-IR"/>
        </a:p>
      </dgm:t>
    </dgm:pt>
    <dgm:pt modelId="{27EF6B66-ED60-450B-8460-03F9BA9E0A1B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fa-IR" sz="2000">
              <a:ln>
                <a:solidFill>
                  <a:schemeClr val="tx1"/>
                </a:solidFill>
              </a:ln>
              <a:latin typeface="B Kooodak"/>
              <a:ea typeface="Tahoma" panose="020B0604030504040204" pitchFamily="34" charset="0"/>
              <a:cs typeface="B Koodak" panose="00000700000000000000" pitchFamily="2" charset="-78"/>
            </a:rPr>
            <a:t>سایر(گزارش، طرح،...)</a:t>
          </a:r>
        </a:p>
      </dgm:t>
    </dgm:pt>
    <dgm:pt modelId="{F7A589EF-33F3-4282-B46D-2CDCC6B18795}" type="parTrans" cxnId="{F694DFC6-E3B3-4E96-A45E-BA0B7F4DA1C5}">
      <dgm:prSet/>
      <dgm:spPr/>
      <dgm:t>
        <a:bodyPr/>
        <a:lstStyle/>
        <a:p>
          <a:pPr rtl="1"/>
          <a:endParaRPr lang="fa-IR"/>
        </a:p>
      </dgm:t>
    </dgm:pt>
    <dgm:pt modelId="{C62419CF-8AD6-4E62-9FCA-D9BE745D6981}" type="sibTrans" cxnId="{F694DFC6-E3B3-4E96-A45E-BA0B7F4DA1C5}">
      <dgm:prSet/>
      <dgm:spPr/>
      <dgm:t>
        <a:bodyPr/>
        <a:lstStyle/>
        <a:p>
          <a:pPr rtl="1"/>
          <a:endParaRPr lang="fa-IR"/>
        </a:p>
      </dgm:t>
    </dgm:pt>
    <dgm:pt modelId="{3C7D8E90-AD17-4B7D-B4B9-D4E9B8C9C6F8}" type="pres">
      <dgm:prSet presAssocID="{F27CB209-E4D8-46DF-A784-3570BE5D17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4FB1017-0754-44B6-8C5B-16B48ECCF71B}" type="pres">
      <dgm:prSet presAssocID="{A4F988C5-5D2D-471E-9684-7610A63CD23D}" presName="root1" presStyleCnt="0"/>
      <dgm:spPr/>
    </dgm:pt>
    <dgm:pt modelId="{A2709A70-9245-4DA1-A276-C97DF1E59B26}" type="pres">
      <dgm:prSet presAssocID="{A4F988C5-5D2D-471E-9684-7610A63CD2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B302C9-6563-4C00-B377-49B334BE2757}" type="pres">
      <dgm:prSet presAssocID="{A4F988C5-5D2D-471E-9684-7610A63CD23D}" presName="level2hierChild" presStyleCnt="0"/>
      <dgm:spPr/>
    </dgm:pt>
    <dgm:pt modelId="{0A858A4E-2A65-46CA-9C76-70C3C6C4CF35}" type="pres">
      <dgm:prSet presAssocID="{DF2D022E-E8DF-470A-B4A6-C349A25107A0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F3B5E3A-3C15-4B7F-ABE4-20F9A838D1C8}" type="pres">
      <dgm:prSet presAssocID="{DF2D022E-E8DF-470A-B4A6-C349A25107A0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2984AED-00C1-4DBF-84D6-F0752AF2AFC9}" type="pres">
      <dgm:prSet presAssocID="{333F0F00-F5FA-4C98-91D2-408343EE5F41}" presName="root2" presStyleCnt="0"/>
      <dgm:spPr/>
    </dgm:pt>
    <dgm:pt modelId="{FF0BBA15-FE88-4093-8889-66824DD84BE3}" type="pres">
      <dgm:prSet presAssocID="{333F0F00-F5FA-4C98-91D2-408343EE5F4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C21AFC2-079A-4B34-9D61-C00694730310}" type="pres">
      <dgm:prSet presAssocID="{333F0F00-F5FA-4C98-91D2-408343EE5F41}" presName="level3hierChild" presStyleCnt="0"/>
      <dgm:spPr/>
    </dgm:pt>
    <dgm:pt modelId="{426A42AD-EB65-45E7-B59F-A6088814DCB3}" type="pres">
      <dgm:prSet presAssocID="{9D966158-50C2-4268-BA4D-7625DE8B8241}" presName="conn2-1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3A6D18EE-E8C1-4346-A6B8-43B1ABB1AA06}" type="pres">
      <dgm:prSet presAssocID="{9D966158-50C2-4268-BA4D-7625DE8B8241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BE362160-356E-4865-9E66-6F14606D4547}" type="pres">
      <dgm:prSet presAssocID="{B54B6B49-7E96-403E-AD6D-817DAA1D6131}" presName="root2" presStyleCnt="0"/>
      <dgm:spPr/>
    </dgm:pt>
    <dgm:pt modelId="{CD062388-873C-4B33-BF51-E20EF2AB2F4E}" type="pres">
      <dgm:prSet presAssocID="{B54B6B49-7E96-403E-AD6D-817DAA1D6131}" presName="LevelTwoTextNode" presStyleLbl="node3" presStyleIdx="0" presStyleCnt="8" custScaleY="510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20447A-53BF-4571-BBFE-0B1F912EFE3C}" type="pres">
      <dgm:prSet presAssocID="{B54B6B49-7E96-403E-AD6D-817DAA1D6131}" presName="level3hierChild" presStyleCnt="0"/>
      <dgm:spPr/>
    </dgm:pt>
    <dgm:pt modelId="{CB5BD061-504B-45C8-903C-D45453F98158}" type="pres">
      <dgm:prSet presAssocID="{AB80BD8F-DE93-4072-941E-9BDDA39DD574}" presName="conn2-1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F2BC2F8E-2292-47E2-B14E-A24BC0811D83}" type="pres">
      <dgm:prSet presAssocID="{AB80BD8F-DE93-4072-941E-9BDDA39DD574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57A78D1D-8304-4AC9-8AE5-F7AF6993AE13}" type="pres">
      <dgm:prSet presAssocID="{CB777FBB-E99A-4911-9836-8B1B68A30C31}" presName="root2" presStyleCnt="0"/>
      <dgm:spPr/>
    </dgm:pt>
    <dgm:pt modelId="{B5C0A37E-130C-4ABF-B2D9-737DACEDA77F}" type="pres">
      <dgm:prSet presAssocID="{CB777FBB-E99A-4911-9836-8B1B68A30C31}" presName="LevelTwoTextNode" presStyleLbl="node3" presStyleIdx="1" presStyleCnt="8" custScaleY="648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EA221F-7276-4172-9C12-2AB2C2CE4F9F}" type="pres">
      <dgm:prSet presAssocID="{CB777FBB-E99A-4911-9836-8B1B68A30C31}" presName="level3hierChild" presStyleCnt="0"/>
      <dgm:spPr/>
    </dgm:pt>
    <dgm:pt modelId="{B9C07F62-FBC9-45C3-BA7E-BCCC8BF94343}" type="pres">
      <dgm:prSet presAssocID="{077D9634-DE5C-4FE2-9588-F462071F62BD}" presName="conn2-1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75F74249-3CC7-47A9-AE4A-93A8C697C6B9}" type="pres">
      <dgm:prSet presAssocID="{077D9634-DE5C-4FE2-9588-F462071F62BD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51337795-87B3-4EFC-AC62-F00E70B356C3}" type="pres">
      <dgm:prSet presAssocID="{BDB268CA-A6CF-45B9-8E0D-81EFB8DD52AA}" presName="root2" presStyleCnt="0"/>
      <dgm:spPr/>
    </dgm:pt>
    <dgm:pt modelId="{9FF1C7CB-1C0B-445E-827E-936A315DB210}" type="pres">
      <dgm:prSet presAssocID="{BDB268CA-A6CF-45B9-8E0D-81EFB8DD52AA}" presName="LevelTwoTextNode" presStyleLbl="node3" presStyleIdx="2" presStyleCnt="8" custScaleY="422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56C548-48D4-489E-83EE-9458755776A7}" type="pres">
      <dgm:prSet presAssocID="{BDB268CA-A6CF-45B9-8E0D-81EFB8DD52AA}" presName="level3hierChild" presStyleCnt="0"/>
      <dgm:spPr/>
    </dgm:pt>
    <dgm:pt modelId="{21DEBDE9-8795-46D5-932C-31C39E492437}" type="pres">
      <dgm:prSet presAssocID="{F56A88AD-1780-45C0-90B1-035E09072295}" presName="conn2-1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29E6346C-E226-4B9E-95C4-7E64D088282E}" type="pres">
      <dgm:prSet presAssocID="{F56A88AD-1780-45C0-90B1-035E09072295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E60FBA2A-7454-46E2-BD6F-5DA45834DC74}" type="pres">
      <dgm:prSet presAssocID="{EDE39F3E-AE19-4CCC-B240-7A22B3100CC8}" presName="root2" presStyleCnt="0"/>
      <dgm:spPr/>
    </dgm:pt>
    <dgm:pt modelId="{01BFAA9E-946C-41B6-892F-DE5CFF910CDD}" type="pres">
      <dgm:prSet presAssocID="{EDE39F3E-AE19-4CCC-B240-7A22B3100CC8}" presName="LevelTwoTextNode" presStyleLbl="node3" presStyleIdx="3" presStyleCnt="8" custScaleY="617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9FD82B-CC07-4037-9552-ECB68751F962}" type="pres">
      <dgm:prSet presAssocID="{EDE39F3E-AE19-4CCC-B240-7A22B3100CC8}" presName="level3hierChild" presStyleCnt="0"/>
      <dgm:spPr/>
    </dgm:pt>
    <dgm:pt modelId="{A639D2E6-ED84-4B91-8E6E-62B47D6288BF}" type="pres">
      <dgm:prSet presAssocID="{90D2F7D6-A676-437D-9953-599CD6B2C35F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1815A79-B59C-4669-855A-2F56F5CEAA76}" type="pres">
      <dgm:prSet presAssocID="{90D2F7D6-A676-437D-9953-599CD6B2C35F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EF46469-EE73-41A2-9914-A2A4CB631BA9}" type="pres">
      <dgm:prSet presAssocID="{D25DB315-9CC9-498E-A267-8A972CC6443E}" presName="root2" presStyleCnt="0"/>
      <dgm:spPr/>
    </dgm:pt>
    <dgm:pt modelId="{70523638-6770-446C-B100-BA04CF45D286}" type="pres">
      <dgm:prSet presAssocID="{D25DB315-9CC9-498E-A267-8A972CC6443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A6ADD9-5398-4FE8-8D8F-3D0EE94683A4}" type="pres">
      <dgm:prSet presAssocID="{D25DB315-9CC9-498E-A267-8A972CC6443E}" presName="level3hierChild" presStyleCnt="0"/>
      <dgm:spPr/>
    </dgm:pt>
    <dgm:pt modelId="{F952A181-11F9-41B5-895B-8446F2555C7C}" type="pres">
      <dgm:prSet presAssocID="{E541574C-8DF9-43E9-A740-C1686FA0B946}" presName="conn2-1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690B3956-CC76-4B85-B9D8-8187AF5C8188}" type="pres">
      <dgm:prSet presAssocID="{E541574C-8DF9-43E9-A740-C1686FA0B946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081805B8-D7CD-4C42-A06F-22A438F0A7B9}" type="pres">
      <dgm:prSet presAssocID="{008AD4F8-1360-435A-B3A8-9222BC5B1F9E}" presName="root2" presStyleCnt="0"/>
      <dgm:spPr/>
    </dgm:pt>
    <dgm:pt modelId="{72B21069-3952-444F-8D07-5FFB91E20464}" type="pres">
      <dgm:prSet presAssocID="{008AD4F8-1360-435A-B3A8-9222BC5B1F9E}" presName="LevelTwoTextNode" presStyleLbl="node3" presStyleIdx="4" presStyleCnt="8" custScaleY="441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4F048B-4895-42E5-9EE4-484F2DF92000}" type="pres">
      <dgm:prSet presAssocID="{008AD4F8-1360-435A-B3A8-9222BC5B1F9E}" presName="level3hierChild" presStyleCnt="0"/>
      <dgm:spPr/>
    </dgm:pt>
    <dgm:pt modelId="{BFAA7369-5421-4057-B79B-467B32257F08}" type="pres">
      <dgm:prSet presAssocID="{AD5F6603-C8A2-4847-8630-A9B65FF0E94F}" presName="conn2-1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206FA6C3-8BCB-47D6-84B0-AD70393ED102}" type="pres">
      <dgm:prSet presAssocID="{AD5F6603-C8A2-4847-8630-A9B65FF0E94F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D6BAE153-3F93-4E67-AD31-2BBA399053E5}" type="pres">
      <dgm:prSet presAssocID="{E6F377AD-592C-456B-BAC4-938869431C50}" presName="root2" presStyleCnt="0"/>
      <dgm:spPr/>
    </dgm:pt>
    <dgm:pt modelId="{9FBD98D3-F222-4B3A-86A0-C55D12B7E4EF}" type="pres">
      <dgm:prSet presAssocID="{E6F377AD-592C-456B-BAC4-938869431C50}" presName="LevelTwoTextNode" presStyleLbl="node3" presStyleIdx="5" presStyleCnt="8" custScaleY="645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9C90A8-A19D-4614-BF83-5C207B1B8B42}" type="pres">
      <dgm:prSet presAssocID="{E6F377AD-592C-456B-BAC4-938869431C50}" presName="level3hierChild" presStyleCnt="0"/>
      <dgm:spPr/>
    </dgm:pt>
    <dgm:pt modelId="{4DAD801C-2E4F-450C-BBC1-189530AFAEE0}" type="pres">
      <dgm:prSet presAssocID="{AEE30568-6BBD-403C-A431-2FF923534D74}" presName="conn2-1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63C5EBFF-E6FD-405A-B99F-0FB7F1B1AB2E}" type="pres">
      <dgm:prSet presAssocID="{AEE30568-6BBD-403C-A431-2FF923534D74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21D9FE92-ED6F-449D-B69C-1CEBECA277C0}" type="pres">
      <dgm:prSet presAssocID="{AE5DA6F6-D5C9-461A-B1F6-93921E745CFE}" presName="root2" presStyleCnt="0"/>
      <dgm:spPr/>
    </dgm:pt>
    <dgm:pt modelId="{DE44C1B2-4FC1-4DFD-880D-5FAF0A6B4FAF}" type="pres">
      <dgm:prSet presAssocID="{AE5DA6F6-D5C9-461A-B1F6-93921E745CFE}" presName="LevelTwoTextNode" presStyleLbl="node3" presStyleIdx="6" presStyleCnt="8" custScaleY="596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B9930E-1AC6-40ED-A025-D7036768457E}" type="pres">
      <dgm:prSet presAssocID="{AE5DA6F6-D5C9-461A-B1F6-93921E745CFE}" presName="level3hierChild" presStyleCnt="0"/>
      <dgm:spPr/>
    </dgm:pt>
    <dgm:pt modelId="{6319EEDC-A693-452A-A244-4CC860520B6F}" type="pres">
      <dgm:prSet presAssocID="{F7A589EF-33F3-4282-B46D-2CDCC6B18795}" presName="conn2-1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3FE1103D-372E-4F50-997D-0A3373F24C28}" type="pres">
      <dgm:prSet presAssocID="{F7A589EF-33F3-4282-B46D-2CDCC6B18795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0FD7EDD0-8268-42F7-91C9-657F5B618FA2}" type="pres">
      <dgm:prSet presAssocID="{27EF6B66-ED60-450B-8460-03F9BA9E0A1B}" presName="root2" presStyleCnt="0"/>
      <dgm:spPr/>
    </dgm:pt>
    <dgm:pt modelId="{DC0CBF65-48F9-4127-BA5F-7B02034B3AEC}" type="pres">
      <dgm:prSet presAssocID="{27EF6B66-ED60-450B-8460-03F9BA9E0A1B}" presName="LevelTwoTextNode" presStyleLbl="node3" presStyleIdx="7" presStyleCnt="8" custScaleY="617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5E3A02-D2B5-4FC0-A570-F476852BB0F2}" type="pres">
      <dgm:prSet presAssocID="{27EF6B66-ED60-450B-8460-03F9BA9E0A1B}" presName="level3hierChild" presStyleCnt="0"/>
      <dgm:spPr/>
    </dgm:pt>
  </dgm:ptLst>
  <dgm:cxnLst>
    <dgm:cxn modelId="{F694DFC6-E3B3-4E96-A45E-BA0B7F4DA1C5}" srcId="{D25DB315-9CC9-498E-A267-8A972CC6443E}" destId="{27EF6B66-ED60-450B-8460-03F9BA9E0A1B}" srcOrd="3" destOrd="0" parTransId="{F7A589EF-33F3-4282-B46D-2CDCC6B18795}" sibTransId="{C62419CF-8AD6-4E62-9FCA-D9BE745D6981}"/>
    <dgm:cxn modelId="{B5CE1B14-FA6C-4962-907B-BD92A13EF2F3}" srcId="{333F0F00-F5FA-4C98-91D2-408343EE5F41}" destId="{BDB268CA-A6CF-45B9-8E0D-81EFB8DD52AA}" srcOrd="2" destOrd="0" parTransId="{077D9634-DE5C-4FE2-9588-F462071F62BD}" sibTransId="{BD4E19EC-1189-431B-8381-EC611D46B640}"/>
    <dgm:cxn modelId="{C4E08C51-B0AE-41AB-8406-147E2241EB39}" type="presOf" srcId="{077D9634-DE5C-4FE2-9588-F462071F62BD}" destId="{B9C07F62-FBC9-45C3-BA7E-BCCC8BF94343}" srcOrd="0" destOrd="0" presId="urn:microsoft.com/office/officeart/2008/layout/HorizontalMultiLevelHierarchy"/>
    <dgm:cxn modelId="{0CF59AAD-D81B-41AD-8188-5D7F94FE13ED}" type="presOf" srcId="{077D9634-DE5C-4FE2-9588-F462071F62BD}" destId="{75F74249-3CC7-47A9-AE4A-93A8C697C6B9}" srcOrd="1" destOrd="0" presId="urn:microsoft.com/office/officeart/2008/layout/HorizontalMultiLevelHierarchy"/>
    <dgm:cxn modelId="{AAFB8B16-F771-4457-ACF8-94F9BC2A8200}" type="presOf" srcId="{AEE30568-6BBD-403C-A431-2FF923534D74}" destId="{4DAD801C-2E4F-450C-BBC1-189530AFAEE0}" srcOrd="0" destOrd="0" presId="urn:microsoft.com/office/officeart/2008/layout/HorizontalMultiLevelHierarchy"/>
    <dgm:cxn modelId="{4EE6DDCE-9136-487B-9D73-8554B82A80A6}" type="presOf" srcId="{AD5F6603-C8A2-4847-8630-A9B65FF0E94F}" destId="{BFAA7369-5421-4057-B79B-467B32257F08}" srcOrd="0" destOrd="0" presId="urn:microsoft.com/office/officeart/2008/layout/HorizontalMultiLevelHierarchy"/>
    <dgm:cxn modelId="{4BB3C2EC-817A-4D97-AA0A-62A3DECC370C}" srcId="{A4F988C5-5D2D-471E-9684-7610A63CD23D}" destId="{333F0F00-F5FA-4C98-91D2-408343EE5F41}" srcOrd="0" destOrd="0" parTransId="{DF2D022E-E8DF-470A-B4A6-C349A25107A0}" sibTransId="{9FFD97F6-24B0-4202-A169-A6F12EFD5542}"/>
    <dgm:cxn modelId="{97489DD2-8E63-487F-AA47-F2DC44728F3A}" type="presOf" srcId="{F56A88AD-1780-45C0-90B1-035E09072295}" destId="{29E6346C-E226-4B9E-95C4-7E64D088282E}" srcOrd="1" destOrd="0" presId="urn:microsoft.com/office/officeart/2008/layout/HorizontalMultiLevelHierarchy"/>
    <dgm:cxn modelId="{859027CF-4193-4A2B-8BCD-BB7A0BF0EFCC}" type="presOf" srcId="{333F0F00-F5FA-4C98-91D2-408343EE5F41}" destId="{FF0BBA15-FE88-4093-8889-66824DD84BE3}" srcOrd="0" destOrd="0" presId="urn:microsoft.com/office/officeart/2008/layout/HorizontalMultiLevelHierarchy"/>
    <dgm:cxn modelId="{0FA698B6-DDFE-4DDD-B72D-CC6A0A2AF2EC}" type="presOf" srcId="{9D966158-50C2-4268-BA4D-7625DE8B8241}" destId="{3A6D18EE-E8C1-4346-A6B8-43B1ABB1AA06}" srcOrd="1" destOrd="0" presId="urn:microsoft.com/office/officeart/2008/layout/HorizontalMultiLevelHierarchy"/>
    <dgm:cxn modelId="{3986ADC7-34D4-49DF-BCB5-4673FB1B5EB5}" srcId="{D25DB315-9CC9-498E-A267-8A972CC6443E}" destId="{E6F377AD-592C-456B-BAC4-938869431C50}" srcOrd="1" destOrd="0" parTransId="{AD5F6603-C8A2-4847-8630-A9B65FF0E94F}" sibTransId="{0D37D8A8-C082-497C-8C72-4904418AD9E5}"/>
    <dgm:cxn modelId="{95902236-8D01-4547-AAC4-BBF5F5EDEAF1}" type="presOf" srcId="{F7A589EF-33F3-4282-B46D-2CDCC6B18795}" destId="{6319EEDC-A693-452A-A244-4CC860520B6F}" srcOrd="0" destOrd="0" presId="urn:microsoft.com/office/officeart/2008/layout/HorizontalMultiLevelHierarchy"/>
    <dgm:cxn modelId="{2181B432-7B7D-4AE0-9298-77E67F22C8EA}" type="presOf" srcId="{B54B6B49-7E96-403E-AD6D-817DAA1D6131}" destId="{CD062388-873C-4B33-BF51-E20EF2AB2F4E}" srcOrd="0" destOrd="0" presId="urn:microsoft.com/office/officeart/2008/layout/HorizontalMultiLevelHierarchy"/>
    <dgm:cxn modelId="{7B5CA703-BF1C-4396-98A0-8AB8D236FB68}" srcId="{D25DB315-9CC9-498E-A267-8A972CC6443E}" destId="{AE5DA6F6-D5C9-461A-B1F6-93921E745CFE}" srcOrd="2" destOrd="0" parTransId="{AEE30568-6BBD-403C-A431-2FF923534D74}" sibTransId="{540C07AE-D783-47A2-A2BE-DB3F27A46202}"/>
    <dgm:cxn modelId="{8D321806-E0C8-4275-96A7-C6C5F20131F1}" type="presOf" srcId="{AEE30568-6BBD-403C-A431-2FF923534D74}" destId="{63C5EBFF-E6FD-405A-B99F-0FB7F1B1AB2E}" srcOrd="1" destOrd="0" presId="urn:microsoft.com/office/officeart/2008/layout/HorizontalMultiLevelHierarchy"/>
    <dgm:cxn modelId="{DCF7A1EE-7C36-4424-AED2-5272270CA472}" srcId="{F27CB209-E4D8-46DF-A784-3570BE5D1724}" destId="{A4F988C5-5D2D-471E-9684-7610A63CD23D}" srcOrd="0" destOrd="0" parTransId="{1F2E75A9-E94B-4291-8D63-0677551A5390}" sibTransId="{4F684722-8852-4540-BB31-6F76A0DE7357}"/>
    <dgm:cxn modelId="{6C7B5615-C512-44B9-A886-0CEA149E9DEA}" type="presOf" srcId="{27EF6B66-ED60-450B-8460-03F9BA9E0A1B}" destId="{DC0CBF65-48F9-4127-BA5F-7B02034B3AEC}" srcOrd="0" destOrd="0" presId="urn:microsoft.com/office/officeart/2008/layout/HorizontalMultiLevelHierarchy"/>
    <dgm:cxn modelId="{0CF7C45B-8BD1-4638-8E70-7046F9DCDA34}" srcId="{333F0F00-F5FA-4C98-91D2-408343EE5F41}" destId="{EDE39F3E-AE19-4CCC-B240-7A22B3100CC8}" srcOrd="3" destOrd="0" parTransId="{F56A88AD-1780-45C0-90B1-035E09072295}" sibTransId="{2329C154-F728-4EA2-B826-AED1458D73EB}"/>
    <dgm:cxn modelId="{5423F6C6-105A-42FA-8432-FCE734FB26E0}" type="presOf" srcId="{F56A88AD-1780-45C0-90B1-035E09072295}" destId="{21DEBDE9-8795-46D5-932C-31C39E492437}" srcOrd="0" destOrd="0" presId="urn:microsoft.com/office/officeart/2008/layout/HorizontalMultiLevelHierarchy"/>
    <dgm:cxn modelId="{09ADD4D9-A7BC-45C5-9921-72B8E1A9263E}" type="presOf" srcId="{AD5F6603-C8A2-4847-8630-A9B65FF0E94F}" destId="{206FA6C3-8BCB-47D6-84B0-AD70393ED102}" srcOrd="1" destOrd="0" presId="urn:microsoft.com/office/officeart/2008/layout/HorizontalMultiLevelHierarchy"/>
    <dgm:cxn modelId="{0614B8E2-8F5A-4C9A-A43E-FFC00ED50C94}" type="presOf" srcId="{DF2D022E-E8DF-470A-B4A6-C349A25107A0}" destId="{5F3B5E3A-3C15-4B7F-ABE4-20F9A838D1C8}" srcOrd="1" destOrd="0" presId="urn:microsoft.com/office/officeart/2008/layout/HorizontalMultiLevelHierarchy"/>
    <dgm:cxn modelId="{E6F69434-42FC-44C5-AA3A-8825BEDF6258}" type="presOf" srcId="{AE5DA6F6-D5C9-461A-B1F6-93921E745CFE}" destId="{DE44C1B2-4FC1-4DFD-880D-5FAF0A6B4FAF}" srcOrd="0" destOrd="0" presId="urn:microsoft.com/office/officeart/2008/layout/HorizontalMultiLevelHierarchy"/>
    <dgm:cxn modelId="{0E7F04D8-6FBA-4FD9-BFDA-F00D12227DC0}" type="presOf" srcId="{90D2F7D6-A676-437D-9953-599CD6B2C35F}" destId="{E1815A79-B59C-4669-855A-2F56F5CEAA76}" srcOrd="1" destOrd="0" presId="urn:microsoft.com/office/officeart/2008/layout/HorizontalMultiLevelHierarchy"/>
    <dgm:cxn modelId="{2D0D32B2-7976-4FA9-917D-71C35A41B9F3}" type="presOf" srcId="{AB80BD8F-DE93-4072-941E-9BDDA39DD574}" destId="{CB5BD061-504B-45C8-903C-D45453F98158}" srcOrd="0" destOrd="0" presId="urn:microsoft.com/office/officeart/2008/layout/HorizontalMultiLevelHierarchy"/>
    <dgm:cxn modelId="{30814A3E-F460-47D7-A575-B281B415756E}" type="presOf" srcId="{EDE39F3E-AE19-4CCC-B240-7A22B3100CC8}" destId="{01BFAA9E-946C-41B6-892F-DE5CFF910CDD}" srcOrd="0" destOrd="0" presId="urn:microsoft.com/office/officeart/2008/layout/HorizontalMultiLevelHierarchy"/>
    <dgm:cxn modelId="{B5593114-F22E-4156-9958-84D25C18868B}" type="presOf" srcId="{CB777FBB-E99A-4911-9836-8B1B68A30C31}" destId="{B5C0A37E-130C-4ABF-B2D9-737DACEDA77F}" srcOrd="0" destOrd="0" presId="urn:microsoft.com/office/officeart/2008/layout/HorizontalMultiLevelHierarchy"/>
    <dgm:cxn modelId="{CA6E04C2-0909-4F36-BCA6-F7E7AF9801B5}" type="presOf" srcId="{9D966158-50C2-4268-BA4D-7625DE8B8241}" destId="{426A42AD-EB65-45E7-B59F-A6088814DCB3}" srcOrd="0" destOrd="0" presId="urn:microsoft.com/office/officeart/2008/layout/HorizontalMultiLevelHierarchy"/>
    <dgm:cxn modelId="{5D404213-3B00-487F-97E3-5A6A339E5B03}" type="presOf" srcId="{AB80BD8F-DE93-4072-941E-9BDDA39DD574}" destId="{F2BC2F8E-2292-47E2-B14E-A24BC0811D83}" srcOrd="1" destOrd="0" presId="urn:microsoft.com/office/officeart/2008/layout/HorizontalMultiLevelHierarchy"/>
    <dgm:cxn modelId="{6C373156-2F36-4D50-B1CB-407FA0464323}" type="presOf" srcId="{008AD4F8-1360-435A-B3A8-9222BC5B1F9E}" destId="{72B21069-3952-444F-8D07-5FFB91E20464}" srcOrd="0" destOrd="0" presId="urn:microsoft.com/office/officeart/2008/layout/HorizontalMultiLevelHierarchy"/>
    <dgm:cxn modelId="{FC4D5CC7-ADBF-438D-97DB-7897E2C171F6}" type="presOf" srcId="{E541574C-8DF9-43E9-A740-C1686FA0B946}" destId="{690B3956-CC76-4B85-B9D8-8187AF5C8188}" srcOrd="1" destOrd="0" presId="urn:microsoft.com/office/officeart/2008/layout/HorizontalMultiLevelHierarchy"/>
    <dgm:cxn modelId="{170D4725-461A-4FCB-BF0C-C07A42004D18}" type="presOf" srcId="{E6F377AD-592C-456B-BAC4-938869431C50}" destId="{9FBD98D3-F222-4B3A-86A0-C55D12B7E4EF}" srcOrd="0" destOrd="0" presId="urn:microsoft.com/office/officeart/2008/layout/HorizontalMultiLevelHierarchy"/>
    <dgm:cxn modelId="{21C1DCC9-53E8-456E-A949-8B1CE3AB0B22}" type="presOf" srcId="{90D2F7D6-A676-437D-9953-599CD6B2C35F}" destId="{A639D2E6-ED84-4B91-8E6E-62B47D6288BF}" srcOrd="0" destOrd="0" presId="urn:microsoft.com/office/officeart/2008/layout/HorizontalMultiLevelHierarchy"/>
    <dgm:cxn modelId="{37C2F667-6C68-45F1-A27B-A56AC28599FA}" type="presOf" srcId="{A4F988C5-5D2D-471E-9684-7610A63CD23D}" destId="{A2709A70-9245-4DA1-A276-C97DF1E59B26}" srcOrd="0" destOrd="0" presId="urn:microsoft.com/office/officeart/2008/layout/HorizontalMultiLevelHierarchy"/>
    <dgm:cxn modelId="{83EDCD62-CBB8-4E7E-BD80-B1271BC2559C}" type="presOf" srcId="{F27CB209-E4D8-46DF-A784-3570BE5D1724}" destId="{3C7D8E90-AD17-4B7D-B4B9-D4E9B8C9C6F8}" srcOrd="0" destOrd="0" presId="urn:microsoft.com/office/officeart/2008/layout/HorizontalMultiLevelHierarchy"/>
    <dgm:cxn modelId="{A1DE355B-3C5C-4ADA-AFBE-3A6C5D13198C}" type="presOf" srcId="{E541574C-8DF9-43E9-A740-C1686FA0B946}" destId="{F952A181-11F9-41B5-895B-8446F2555C7C}" srcOrd="0" destOrd="0" presId="urn:microsoft.com/office/officeart/2008/layout/HorizontalMultiLevelHierarchy"/>
    <dgm:cxn modelId="{539FEA08-848F-4C29-8295-4B53E8E85FB1}" type="presOf" srcId="{F7A589EF-33F3-4282-B46D-2CDCC6B18795}" destId="{3FE1103D-372E-4F50-997D-0A3373F24C28}" srcOrd="1" destOrd="0" presId="urn:microsoft.com/office/officeart/2008/layout/HorizontalMultiLevelHierarchy"/>
    <dgm:cxn modelId="{50AFA32A-04AE-41D3-A16D-43316C36F372}" srcId="{A4F988C5-5D2D-471E-9684-7610A63CD23D}" destId="{D25DB315-9CC9-498E-A267-8A972CC6443E}" srcOrd="1" destOrd="0" parTransId="{90D2F7D6-A676-437D-9953-599CD6B2C35F}" sibTransId="{DE3CCDD6-91A4-405C-9D43-0C3D375E3279}"/>
    <dgm:cxn modelId="{5AFDD83D-139F-4B30-82EC-B5B48EB06053}" type="presOf" srcId="{DF2D022E-E8DF-470A-B4A6-C349A25107A0}" destId="{0A858A4E-2A65-46CA-9C76-70C3C6C4CF35}" srcOrd="0" destOrd="0" presId="urn:microsoft.com/office/officeart/2008/layout/HorizontalMultiLevelHierarchy"/>
    <dgm:cxn modelId="{2EEEFE86-1699-4B0C-B01E-9EA1F998D5E5}" srcId="{333F0F00-F5FA-4C98-91D2-408343EE5F41}" destId="{B54B6B49-7E96-403E-AD6D-817DAA1D6131}" srcOrd="0" destOrd="0" parTransId="{9D966158-50C2-4268-BA4D-7625DE8B8241}" sibTransId="{92D07792-EBD4-4C8A-8AB4-07E3FA7DC286}"/>
    <dgm:cxn modelId="{28519CA7-7BA7-4F99-B9E6-C130237A6325}" srcId="{D25DB315-9CC9-498E-A267-8A972CC6443E}" destId="{008AD4F8-1360-435A-B3A8-9222BC5B1F9E}" srcOrd="0" destOrd="0" parTransId="{E541574C-8DF9-43E9-A740-C1686FA0B946}" sibTransId="{EEA62FFA-7391-4A32-9446-7984F7269021}"/>
    <dgm:cxn modelId="{55EC9BE5-D665-4D02-A257-08A5AC09862E}" type="presOf" srcId="{BDB268CA-A6CF-45B9-8E0D-81EFB8DD52AA}" destId="{9FF1C7CB-1C0B-445E-827E-936A315DB210}" srcOrd="0" destOrd="0" presId="urn:microsoft.com/office/officeart/2008/layout/HorizontalMultiLevelHierarchy"/>
    <dgm:cxn modelId="{75B3CD38-871C-40CC-8DE8-99CE20B87859}" type="presOf" srcId="{D25DB315-9CC9-498E-A267-8A972CC6443E}" destId="{70523638-6770-446C-B100-BA04CF45D286}" srcOrd="0" destOrd="0" presId="urn:microsoft.com/office/officeart/2008/layout/HorizontalMultiLevelHierarchy"/>
    <dgm:cxn modelId="{FF966DFE-0024-44F3-988C-C606114BB9B7}" srcId="{333F0F00-F5FA-4C98-91D2-408343EE5F41}" destId="{CB777FBB-E99A-4911-9836-8B1B68A30C31}" srcOrd="1" destOrd="0" parTransId="{AB80BD8F-DE93-4072-941E-9BDDA39DD574}" sibTransId="{EF502581-9E8A-4112-88A7-82E19CCF7A0C}"/>
    <dgm:cxn modelId="{5A5A3FF4-420C-45C2-A581-888BB5E7F939}" type="presParOf" srcId="{3C7D8E90-AD17-4B7D-B4B9-D4E9B8C9C6F8}" destId="{14FB1017-0754-44B6-8C5B-16B48ECCF71B}" srcOrd="0" destOrd="0" presId="urn:microsoft.com/office/officeart/2008/layout/HorizontalMultiLevelHierarchy"/>
    <dgm:cxn modelId="{5E60AC23-1C39-48D6-821A-575E83A09AE4}" type="presParOf" srcId="{14FB1017-0754-44B6-8C5B-16B48ECCF71B}" destId="{A2709A70-9245-4DA1-A276-C97DF1E59B26}" srcOrd="0" destOrd="0" presId="urn:microsoft.com/office/officeart/2008/layout/HorizontalMultiLevelHierarchy"/>
    <dgm:cxn modelId="{AD4C2E51-145A-48AD-A3F5-C25C7D8F987E}" type="presParOf" srcId="{14FB1017-0754-44B6-8C5B-16B48ECCF71B}" destId="{25B302C9-6563-4C00-B377-49B334BE2757}" srcOrd="1" destOrd="0" presId="urn:microsoft.com/office/officeart/2008/layout/HorizontalMultiLevelHierarchy"/>
    <dgm:cxn modelId="{ABBC6B33-0BC8-4167-873D-C9A6D5398F47}" type="presParOf" srcId="{25B302C9-6563-4C00-B377-49B334BE2757}" destId="{0A858A4E-2A65-46CA-9C76-70C3C6C4CF35}" srcOrd="0" destOrd="0" presId="urn:microsoft.com/office/officeart/2008/layout/HorizontalMultiLevelHierarchy"/>
    <dgm:cxn modelId="{2E61B5E1-3C78-47F9-B799-28D89A33C920}" type="presParOf" srcId="{0A858A4E-2A65-46CA-9C76-70C3C6C4CF35}" destId="{5F3B5E3A-3C15-4B7F-ABE4-20F9A838D1C8}" srcOrd="0" destOrd="0" presId="urn:microsoft.com/office/officeart/2008/layout/HorizontalMultiLevelHierarchy"/>
    <dgm:cxn modelId="{650C9374-77C5-4A7C-9B33-F44021881017}" type="presParOf" srcId="{25B302C9-6563-4C00-B377-49B334BE2757}" destId="{22984AED-00C1-4DBF-84D6-F0752AF2AFC9}" srcOrd="1" destOrd="0" presId="urn:microsoft.com/office/officeart/2008/layout/HorizontalMultiLevelHierarchy"/>
    <dgm:cxn modelId="{3781A637-6C76-4BA7-B795-33ACD2CA3590}" type="presParOf" srcId="{22984AED-00C1-4DBF-84D6-F0752AF2AFC9}" destId="{FF0BBA15-FE88-4093-8889-66824DD84BE3}" srcOrd="0" destOrd="0" presId="urn:microsoft.com/office/officeart/2008/layout/HorizontalMultiLevelHierarchy"/>
    <dgm:cxn modelId="{0B12DF2D-8A42-475E-B4E4-D4FAC3919F9F}" type="presParOf" srcId="{22984AED-00C1-4DBF-84D6-F0752AF2AFC9}" destId="{6C21AFC2-079A-4B34-9D61-C00694730310}" srcOrd="1" destOrd="0" presId="urn:microsoft.com/office/officeart/2008/layout/HorizontalMultiLevelHierarchy"/>
    <dgm:cxn modelId="{65B0AA95-500D-4233-AE50-E96182062D24}" type="presParOf" srcId="{6C21AFC2-079A-4B34-9D61-C00694730310}" destId="{426A42AD-EB65-45E7-B59F-A6088814DCB3}" srcOrd="0" destOrd="0" presId="urn:microsoft.com/office/officeart/2008/layout/HorizontalMultiLevelHierarchy"/>
    <dgm:cxn modelId="{37367EA8-AD57-4CF7-A5E3-A7557545EC3B}" type="presParOf" srcId="{426A42AD-EB65-45E7-B59F-A6088814DCB3}" destId="{3A6D18EE-E8C1-4346-A6B8-43B1ABB1AA06}" srcOrd="0" destOrd="0" presId="urn:microsoft.com/office/officeart/2008/layout/HorizontalMultiLevelHierarchy"/>
    <dgm:cxn modelId="{9478888F-1AE4-44EA-85C0-D631CF5036DD}" type="presParOf" srcId="{6C21AFC2-079A-4B34-9D61-C00694730310}" destId="{BE362160-356E-4865-9E66-6F14606D4547}" srcOrd="1" destOrd="0" presId="urn:microsoft.com/office/officeart/2008/layout/HorizontalMultiLevelHierarchy"/>
    <dgm:cxn modelId="{15DDF891-8595-495E-BDE7-A0B74763F6AC}" type="presParOf" srcId="{BE362160-356E-4865-9E66-6F14606D4547}" destId="{CD062388-873C-4B33-BF51-E20EF2AB2F4E}" srcOrd="0" destOrd="0" presId="urn:microsoft.com/office/officeart/2008/layout/HorizontalMultiLevelHierarchy"/>
    <dgm:cxn modelId="{E57754A2-15A0-4E13-81B7-7CCAF277467B}" type="presParOf" srcId="{BE362160-356E-4865-9E66-6F14606D4547}" destId="{AA20447A-53BF-4571-BBFE-0B1F912EFE3C}" srcOrd="1" destOrd="0" presId="urn:microsoft.com/office/officeart/2008/layout/HorizontalMultiLevelHierarchy"/>
    <dgm:cxn modelId="{F994C34B-5449-4E97-BB21-5EFAA1BA1F07}" type="presParOf" srcId="{6C21AFC2-079A-4B34-9D61-C00694730310}" destId="{CB5BD061-504B-45C8-903C-D45453F98158}" srcOrd="2" destOrd="0" presId="urn:microsoft.com/office/officeart/2008/layout/HorizontalMultiLevelHierarchy"/>
    <dgm:cxn modelId="{43B42A75-9025-4816-B4E3-7B698E47C4CE}" type="presParOf" srcId="{CB5BD061-504B-45C8-903C-D45453F98158}" destId="{F2BC2F8E-2292-47E2-B14E-A24BC0811D83}" srcOrd="0" destOrd="0" presId="urn:microsoft.com/office/officeart/2008/layout/HorizontalMultiLevelHierarchy"/>
    <dgm:cxn modelId="{5B1E84B9-1D5F-4842-8737-DD8FB45D4DE7}" type="presParOf" srcId="{6C21AFC2-079A-4B34-9D61-C00694730310}" destId="{57A78D1D-8304-4AC9-8AE5-F7AF6993AE13}" srcOrd="3" destOrd="0" presId="urn:microsoft.com/office/officeart/2008/layout/HorizontalMultiLevelHierarchy"/>
    <dgm:cxn modelId="{F646FD44-05B9-4671-A560-BC03B6995046}" type="presParOf" srcId="{57A78D1D-8304-4AC9-8AE5-F7AF6993AE13}" destId="{B5C0A37E-130C-4ABF-B2D9-737DACEDA77F}" srcOrd="0" destOrd="0" presId="urn:microsoft.com/office/officeart/2008/layout/HorizontalMultiLevelHierarchy"/>
    <dgm:cxn modelId="{1E3D90C4-ECCE-457F-8BFF-58E77B47EE94}" type="presParOf" srcId="{57A78D1D-8304-4AC9-8AE5-F7AF6993AE13}" destId="{25EA221F-7276-4172-9C12-2AB2C2CE4F9F}" srcOrd="1" destOrd="0" presId="urn:microsoft.com/office/officeart/2008/layout/HorizontalMultiLevelHierarchy"/>
    <dgm:cxn modelId="{77EF8414-F7AB-4988-B971-2FDC28689BD9}" type="presParOf" srcId="{6C21AFC2-079A-4B34-9D61-C00694730310}" destId="{B9C07F62-FBC9-45C3-BA7E-BCCC8BF94343}" srcOrd="4" destOrd="0" presId="urn:microsoft.com/office/officeart/2008/layout/HorizontalMultiLevelHierarchy"/>
    <dgm:cxn modelId="{DEB7590D-E1D7-4BB4-BC07-7E2D368B379A}" type="presParOf" srcId="{B9C07F62-FBC9-45C3-BA7E-BCCC8BF94343}" destId="{75F74249-3CC7-47A9-AE4A-93A8C697C6B9}" srcOrd="0" destOrd="0" presId="urn:microsoft.com/office/officeart/2008/layout/HorizontalMultiLevelHierarchy"/>
    <dgm:cxn modelId="{0852141F-BE7B-4C3E-8A6C-B3B92FF2F54F}" type="presParOf" srcId="{6C21AFC2-079A-4B34-9D61-C00694730310}" destId="{51337795-87B3-4EFC-AC62-F00E70B356C3}" srcOrd="5" destOrd="0" presId="urn:microsoft.com/office/officeart/2008/layout/HorizontalMultiLevelHierarchy"/>
    <dgm:cxn modelId="{5B38C05E-247F-4A13-87B3-5B88A8E08A38}" type="presParOf" srcId="{51337795-87B3-4EFC-AC62-F00E70B356C3}" destId="{9FF1C7CB-1C0B-445E-827E-936A315DB210}" srcOrd="0" destOrd="0" presId="urn:microsoft.com/office/officeart/2008/layout/HorizontalMultiLevelHierarchy"/>
    <dgm:cxn modelId="{95240C68-EA7D-40DF-8F22-6C5FD17E475F}" type="presParOf" srcId="{51337795-87B3-4EFC-AC62-F00E70B356C3}" destId="{2756C548-48D4-489E-83EE-9458755776A7}" srcOrd="1" destOrd="0" presId="urn:microsoft.com/office/officeart/2008/layout/HorizontalMultiLevelHierarchy"/>
    <dgm:cxn modelId="{CEA8F2F6-243A-4CAC-BF27-8BFD840C6CE9}" type="presParOf" srcId="{6C21AFC2-079A-4B34-9D61-C00694730310}" destId="{21DEBDE9-8795-46D5-932C-31C39E492437}" srcOrd="6" destOrd="0" presId="urn:microsoft.com/office/officeart/2008/layout/HorizontalMultiLevelHierarchy"/>
    <dgm:cxn modelId="{B319016F-EC4C-4E40-AA80-BAAFD84A4AB4}" type="presParOf" srcId="{21DEBDE9-8795-46D5-932C-31C39E492437}" destId="{29E6346C-E226-4B9E-95C4-7E64D088282E}" srcOrd="0" destOrd="0" presId="urn:microsoft.com/office/officeart/2008/layout/HorizontalMultiLevelHierarchy"/>
    <dgm:cxn modelId="{77501868-46AF-49E3-BE5E-4D0DB201880F}" type="presParOf" srcId="{6C21AFC2-079A-4B34-9D61-C00694730310}" destId="{E60FBA2A-7454-46E2-BD6F-5DA45834DC74}" srcOrd="7" destOrd="0" presId="urn:microsoft.com/office/officeart/2008/layout/HorizontalMultiLevelHierarchy"/>
    <dgm:cxn modelId="{A997EE0B-C63F-4862-B110-8C04198F0868}" type="presParOf" srcId="{E60FBA2A-7454-46E2-BD6F-5DA45834DC74}" destId="{01BFAA9E-946C-41B6-892F-DE5CFF910CDD}" srcOrd="0" destOrd="0" presId="urn:microsoft.com/office/officeart/2008/layout/HorizontalMultiLevelHierarchy"/>
    <dgm:cxn modelId="{330F3BC9-497C-4839-9038-DB031D154B2D}" type="presParOf" srcId="{E60FBA2A-7454-46E2-BD6F-5DA45834DC74}" destId="{4A9FD82B-CC07-4037-9552-ECB68751F962}" srcOrd="1" destOrd="0" presId="urn:microsoft.com/office/officeart/2008/layout/HorizontalMultiLevelHierarchy"/>
    <dgm:cxn modelId="{2D42EA7A-C58B-4D33-8FE0-675F425C2B87}" type="presParOf" srcId="{25B302C9-6563-4C00-B377-49B334BE2757}" destId="{A639D2E6-ED84-4B91-8E6E-62B47D6288BF}" srcOrd="2" destOrd="0" presId="urn:microsoft.com/office/officeart/2008/layout/HorizontalMultiLevelHierarchy"/>
    <dgm:cxn modelId="{E3777DAF-6FA9-4A26-B630-F1CD7000D08B}" type="presParOf" srcId="{A639D2E6-ED84-4B91-8E6E-62B47D6288BF}" destId="{E1815A79-B59C-4669-855A-2F56F5CEAA76}" srcOrd="0" destOrd="0" presId="urn:microsoft.com/office/officeart/2008/layout/HorizontalMultiLevelHierarchy"/>
    <dgm:cxn modelId="{5C5F2E0D-8FA4-4E26-8AB7-E6F4C11701FB}" type="presParOf" srcId="{25B302C9-6563-4C00-B377-49B334BE2757}" destId="{9EF46469-EE73-41A2-9914-A2A4CB631BA9}" srcOrd="3" destOrd="0" presId="urn:microsoft.com/office/officeart/2008/layout/HorizontalMultiLevelHierarchy"/>
    <dgm:cxn modelId="{186C61BB-7F38-4495-B10F-D69A34CB2481}" type="presParOf" srcId="{9EF46469-EE73-41A2-9914-A2A4CB631BA9}" destId="{70523638-6770-446C-B100-BA04CF45D286}" srcOrd="0" destOrd="0" presId="urn:microsoft.com/office/officeart/2008/layout/HorizontalMultiLevelHierarchy"/>
    <dgm:cxn modelId="{C1797B3E-ABD6-4672-9120-14677125F6BA}" type="presParOf" srcId="{9EF46469-EE73-41A2-9914-A2A4CB631BA9}" destId="{1EA6ADD9-5398-4FE8-8D8F-3D0EE94683A4}" srcOrd="1" destOrd="0" presId="urn:microsoft.com/office/officeart/2008/layout/HorizontalMultiLevelHierarchy"/>
    <dgm:cxn modelId="{4D193F58-5478-48D0-9D96-29FB94F85C38}" type="presParOf" srcId="{1EA6ADD9-5398-4FE8-8D8F-3D0EE94683A4}" destId="{F952A181-11F9-41B5-895B-8446F2555C7C}" srcOrd="0" destOrd="0" presId="urn:microsoft.com/office/officeart/2008/layout/HorizontalMultiLevelHierarchy"/>
    <dgm:cxn modelId="{04589B4F-E5A1-4826-A975-BEE236E55F94}" type="presParOf" srcId="{F952A181-11F9-41B5-895B-8446F2555C7C}" destId="{690B3956-CC76-4B85-B9D8-8187AF5C8188}" srcOrd="0" destOrd="0" presId="urn:microsoft.com/office/officeart/2008/layout/HorizontalMultiLevelHierarchy"/>
    <dgm:cxn modelId="{1316F5A9-3C7A-4399-B6A6-6BD685B2DDD3}" type="presParOf" srcId="{1EA6ADD9-5398-4FE8-8D8F-3D0EE94683A4}" destId="{081805B8-D7CD-4C42-A06F-22A438F0A7B9}" srcOrd="1" destOrd="0" presId="urn:microsoft.com/office/officeart/2008/layout/HorizontalMultiLevelHierarchy"/>
    <dgm:cxn modelId="{C34E4805-13D1-4835-8DDF-63445C5BA20D}" type="presParOf" srcId="{081805B8-D7CD-4C42-A06F-22A438F0A7B9}" destId="{72B21069-3952-444F-8D07-5FFB91E20464}" srcOrd="0" destOrd="0" presId="urn:microsoft.com/office/officeart/2008/layout/HorizontalMultiLevelHierarchy"/>
    <dgm:cxn modelId="{13C19B8D-894D-4DB0-B38F-D03519390D1C}" type="presParOf" srcId="{081805B8-D7CD-4C42-A06F-22A438F0A7B9}" destId="{544F048B-4895-42E5-9EE4-484F2DF92000}" srcOrd="1" destOrd="0" presId="urn:microsoft.com/office/officeart/2008/layout/HorizontalMultiLevelHierarchy"/>
    <dgm:cxn modelId="{FD48859D-14FD-41E0-93BC-6B122F96BC1B}" type="presParOf" srcId="{1EA6ADD9-5398-4FE8-8D8F-3D0EE94683A4}" destId="{BFAA7369-5421-4057-B79B-467B32257F08}" srcOrd="2" destOrd="0" presId="urn:microsoft.com/office/officeart/2008/layout/HorizontalMultiLevelHierarchy"/>
    <dgm:cxn modelId="{2CA8190C-45BE-47BA-A92D-9B82C8AD01AB}" type="presParOf" srcId="{BFAA7369-5421-4057-B79B-467B32257F08}" destId="{206FA6C3-8BCB-47D6-84B0-AD70393ED102}" srcOrd="0" destOrd="0" presId="urn:microsoft.com/office/officeart/2008/layout/HorizontalMultiLevelHierarchy"/>
    <dgm:cxn modelId="{2CF014ED-3CD4-40DF-B9E1-AFA4C6CFB8FF}" type="presParOf" srcId="{1EA6ADD9-5398-4FE8-8D8F-3D0EE94683A4}" destId="{D6BAE153-3F93-4E67-AD31-2BBA399053E5}" srcOrd="3" destOrd="0" presId="urn:microsoft.com/office/officeart/2008/layout/HorizontalMultiLevelHierarchy"/>
    <dgm:cxn modelId="{FED652F9-B121-47BC-871B-E62ED3054E12}" type="presParOf" srcId="{D6BAE153-3F93-4E67-AD31-2BBA399053E5}" destId="{9FBD98D3-F222-4B3A-86A0-C55D12B7E4EF}" srcOrd="0" destOrd="0" presId="urn:microsoft.com/office/officeart/2008/layout/HorizontalMultiLevelHierarchy"/>
    <dgm:cxn modelId="{474DA909-0959-4EB0-9699-218A4375F366}" type="presParOf" srcId="{D6BAE153-3F93-4E67-AD31-2BBA399053E5}" destId="{AD9C90A8-A19D-4614-BF83-5C207B1B8B42}" srcOrd="1" destOrd="0" presId="urn:microsoft.com/office/officeart/2008/layout/HorizontalMultiLevelHierarchy"/>
    <dgm:cxn modelId="{E2C08AC9-51FB-4401-AA27-6DF88AA2FEF7}" type="presParOf" srcId="{1EA6ADD9-5398-4FE8-8D8F-3D0EE94683A4}" destId="{4DAD801C-2E4F-450C-BBC1-189530AFAEE0}" srcOrd="4" destOrd="0" presId="urn:microsoft.com/office/officeart/2008/layout/HorizontalMultiLevelHierarchy"/>
    <dgm:cxn modelId="{E3FCF2D9-72B7-423C-AD20-73E3865C9BC7}" type="presParOf" srcId="{4DAD801C-2E4F-450C-BBC1-189530AFAEE0}" destId="{63C5EBFF-E6FD-405A-B99F-0FB7F1B1AB2E}" srcOrd="0" destOrd="0" presId="urn:microsoft.com/office/officeart/2008/layout/HorizontalMultiLevelHierarchy"/>
    <dgm:cxn modelId="{27330FBF-F290-442F-A3DA-8EDDEA8069BE}" type="presParOf" srcId="{1EA6ADD9-5398-4FE8-8D8F-3D0EE94683A4}" destId="{21D9FE92-ED6F-449D-B69C-1CEBECA277C0}" srcOrd="5" destOrd="0" presId="urn:microsoft.com/office/officeart/2008/layout/HorizontalMultiLevelHierarchy"/>
    <dgm:cxn modelId="{05ACCABD-9347-4D23-AAE7-157C84B8E399}" type="presParOf" srcId="{21D9FE92-ED6F-449D-B69C-1CEBECA277C0}" destId="{DE44C1B2-4FC1-4DFD-880D-5FAF0A6B4FAF}" srcOrd="0" destOrd="0" presId="urn:microsoft.com/office/officeart/2008/layout/HorizontalMultiLevelHierarchy"/>
    <dgm:cxn modelId="{94C0F3B9-942C-4706-8672-E68357AF26FF}" type="presParOf" srcId="{21D9FE92-ED6F-449D-B69C-1CEBECA277C0}" destId="{2FB9930E-1AC6-40ED-A025-D7036768457E}" srcOrd="1" destOrd="0" presId="urn:microsoft.com/office/officeart/2008/layout/HorizontalMultiLevelHierarchy"/>
    <dgm:cxn modelId="{D9ACB100-B1B9-461C-AEA0-141C9593C13C}" type="presParOf" srcId="{1EA6ADD9-5398-4FE8-8D8F-3D0EE94683A4}" destId="{6319EEDC-A693-452A-A244-4CC860520B6F}" srcOrd="6" destOrd="0" presId="urn:microsoft.com/office/officeart/2008/layout/HorizontalMultiLevelHierarchy"/>
    <dgm:cxn modelId="{17314EF9-7E1D-42AF-8DF7-A38CD5F06AE1}" type="presParOf" srcId="{6319EEDC-A693-452A-A244-4CC860520B6F}" destId="{3FE1103D-372E-4F50-997D-0A3373F24C28}" srcOrd="0" destOrd="0" presId="urn:microsoft.com/office/officeart/2008/layout/HorizontalMultiLevelHierarchy"/>
    <dgm:cxn modelId="{AA952C8C-8B2E-40F3-84ED-D0BE025AC94F}" type="presParOf" srcId="{1EA6ADD9-5398-4FE8-8D8F-3D0EE94683A4}" destId="{0FD7EDD0-8268-42F7-91C9-657F5B618FA2}" srcOrd="7" destOrd="0" presId="urn:microsoft.com/office/officeart/2008/layout/HorizontalMultiLevelHierarchy"/>
    <dgm:cxn modelId="{B593FC04-DE58-4E0E-AB09-78F00651A14A}" type="presParOf" srcId="{0FD7EDD0-8268-42F7-91C9-657F5B618FA2}" destId="{DC0CBF65-48F9-4127-BA5F-7B02034B3AEC}" srcOrd="0" destOrd="0" presId="urn:microsoft.com/office/officeart/2008/layout/HorizontalMultiLevelHierarchy"/>
    <dgm:cxn modelId="{4786C550-3AA4-4FC6-BC14-30BFC1388FE8}" type="presParOf" srcId="{0FD7EDD0-8268-42F7-91C9-657F5B618FA2}" destId="{3F5E3A02-D2B5-4FC0-A570-F476852BB0F2}" srcOrd="1" destOrd="0" presId="urn:microsoft.com/office/officeart/2008/layout/HorizontalMultiLevel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2B5CC4-7389-4BF7-A6E3-DD0A4260552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F9D1EC-1E42-424F-9C80-8214EEB37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E1307-E60E-42B2-8A66-08629F9DF03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DD5A86-FBD7-4222-A35A-69541174DD94}" type="datetimeFigureOut">
              <a:rPr lang="fa-IR" smtClean="0"/>
              <a:pPr/>
              <a:t>1438/01/08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5A7DFE-0E35-4514-89B3-B37E703BC85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ir/LibView/DocList.aspx?id=520" TargetMode="External"/><Relationship Id="rId2" Type="http://schemas.openxmlformats.org/officeDocument/2006/relationships/hyperlink" Target="http://searchlib.ut.ac.ir/auto-suggest-ViewController-context-root/faces/untitled2.jsp?_afrLoop=177870169982256&amp;_afrWindowMode=0&amp;_adf.ctrl-state=gm4o9gubq_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ranpaper.ir/" TargetMode="External"/><Relationship Id="rId3" Type="http://schemas.openxmlformats.org/officeDocument/2006/relationships/hyperlink" Target="http://www.lib.ir/" TargetMode="External"/><Relationship Id="rId7" Type="http://schemas.openxmlformats.org/officeDocument/2006/relationships/hyperlink" Target="http://library.ut.ac.ir/scientific-open-access-databases" TargetMode="External"/><Relationship Id="rId2" Type="http://schemas.openxmlformats.org/officeDocument/2006/relationships/hyperlink" Target="http://searchlib.ut.ac.ir/search/faces/untitled2.jsp?_adf.ctrl-state=fa56loa82_22&amp;_afrLoop=2543015962449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ut.ac.ir/scientific-e-references" TargetMode="External"/><Relationship Id="rId11" Type="http://schemas.openxmlformats.org/officeDocument/2006/relationships/hyperlink" Target="http://openlibrary.org/subjects/accessible_book" TargetMode="External"/><Relationship Id="rId5" Type="http://schemas.openxmlformats.org/officeDocument/2006/relationships/hyperlink" Target="http://search.proquest.com/ebrary/fromDatabasesLayer?accountid=45153" TargetMode="External"/><Relationship Id="rId10" Type="http://schemas.openxmlformats.org/officeDocument/2006/relationships/hyperlink" Target="https://openlibrary.org/" TargetMode="External"/><Relationship Id="rId4" Type="http://schemas.openxmlformats.org/officeDocument/2006/relationships/hyperlink" Target="http://library.ut.ac.ir/scientific-e-books" TargetMode="External"/><Relationship Id="rId9" Type="http://schemas.openxmlformats.org/officeDocument/2006/relationships/hyperlink" Target="http://gen.lib.rus.ec.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dss@ut.ac.ir" TargetMode="External"/><Relationship Id="rId3" Type="http://schemas.openxmlformats.org/officeDocument/2006/relationships/hyperlink" Target="http://172.16.64.248/namamatn/easysearch.aspx" TargetMode="External"/><Relationship Id="rId7" Type="http://schemas.openxmlformats.org/officeDocument/2006/relationships/hyperlink" Target="http://www.civilica.com/" TargetMode="External"/><Relationship Id="rId12" Type="http://schemas.openxmlformats.org/officeDocument/2006/relationships/hyperlink" Target="https://search.ricest.ac.ir/ricest/advsearch.aspx" TargetMode="External"/><Relationship Id="rId2" Type="http://schemas.openxmlformats.org/officeDocument/2006/relationships/hyperlink" Target="http://magira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.isc.gov.ir/" TargetMode="External"/><Relationship Id="rId11" Type="http://schemas.openxmlformats.org/officeDocument/2006/relationships/hyperlink" Target="http://opac.nlai.ir/opac-prod/search/bibliographicAdvancedSearch.do?command=NEW_SEARCH&amp;classType=0&amp;pageStatus=1" TargetMode="External"/><Relationship Id="rId5" Type="http://schemas.openxmlformats.org/officeDocument/2006/relationships/hyperlink" Target="http://sid.ir/" TargetMode="External"/><Relationship Id="rId10" Type="http://schemas.openxmlformats.org/officeDocument/2006/relationships/hyperlink" Target="http://elmnet.ir/" TargetMode="External"/><Relationship Id="rId4" Type="http://schemas.openxmlformats.org/officeDocument/2006/relationships/hyperlink" Target="http://www.noormags.ir/" TargetMode="External"/><Relationship Id="rId9" Type="http://schemas.openxmlformats.org/officeDocument/2006/relationships/hyperlink" Target="http://journals.ut.ac.i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ranpaper.ir/" TargetMode="External"/><Relationship Id="rId2" Type="http://schemas.openxmlformats.org/officeDocument/2006/relationships/hyperlink" Target="http://daneshya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/?accountid=45153" TargetMode="External"/><Relationship Id="rId5" Type="http://schemas.openxmlformats.org/officeDocument/2006/relationships/hyperlink" Target="http://library.ut.ac.ir/scientific-open-access-databases" TargetMode="External"/><Relationship Id="rId4" Type="http://schemas.openxmlformats.org/officeDocument/2006/relationships/hyperlink" Target="http://library.ut.ac.ir/scientific-databases-e-journal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anj.irandoc.ac.ir/front?tab=front" TargetMode="External"/><Relationship Id="rId2" Type="http://schemas.openxmlformats.org/officeDocument/2006/relationships/hyperlink" Target="http://etd.ut.ac.ir/thesis/UTCatalog/UTThesis/Forms/Search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ac.nlai.ir/opac-prod/search/bibliographicAdvancedSearch.do?command=NEW_SEARCH&amp;classType=0&amp;pageStatus=1" TargetMode="External"/><Relationship Id="rId5" Type="http://schemas.openxmlformats.org/officeDocument/2006/relationships/hyperlink" Target="http://elmnet.ir/" TargetMode="External"/><Relationship Id="rId4" Type="http://schemas.openxmlformats.org/officeDocument/2006/relationships/hyperlink" Target="https://search.ricest.ac.ir/ricest/advsearch.asp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ranpaper.ir/" TargetMode="External"/><Relationship Id="rId2" Type="http://schemas.openxmlformats.org/officeDocument/2006/relationships/hyperlink" Target="http://search.proquest.com/dissertations?accountid=4515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qdtopen.proquest.com/search.html" TargetMode="External"/><Relationship Id="rId4" Type="http://schemas.openxmlformats.org/officeDocument/2006/relationships/hyperlink" Target="http://www.openthesi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lmnet.ir/" TargetMode="External"/><Relationship Id="rId3" Type="http://schemas.openxmlformats.org/officeDocument/2006/relationships/hyperlink" Target="http://iranpaper.ir/" TargetMode="External"/><Relationship Id="rId7" Type="http://schemas.openxmlformats.org/officeDocument/2006/relationships/hyperlink" Target="http://opac.nlai.ir/opac-prod/search/bibliographicAdvancedSearch.do?command=NEW_SEARCH&amp;classType=0&amp;pageStatus=1" TargetMode="External"/><Relationship Id="rId2" Type="http://schemas.openxmlformats.org/officeDocument/2006/relationships/hyperlink" Target="http://library.ut.ac.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ricest.ac.ir/ricest/advsearch.aspx" TargetMode="External"/><Relationship Id="rId11" Type="http://schemas.openxmlformats.org/officeDocument/2006/relationships/hyperlink" Target="https://www.scopus.com/" TargetMode="External"/><Relationship Id="rId5" Type="http://schemas.openxmlformats.org/officeDocument/2006/relationships/hyperlink" Target="http://ganj.irandoc.ac.ir/front?tab=front" TargetMode="External"/><Relationship Id="rId10" Type="http://schemas.openxmlformats.org/officeDocument/2006/relationships/hyperlink" Target="http://apps.webofknowledge.com/WOS_GeneralSearch_input.do?product=WOS&amp;search_mode=GeneralSearch&amp;SID=X2brFYfiHuRoNm7EzQ2&amp;preferencesSaved=" TargetMode="External"/><Relationship Id="rId4" Type="http://schemas.openxmlformats.org/officeDocument/2006/relationships/hyperlink" Target="http://library.ut.ac.ir/scientific-databases-e-journals" TargetMode="External"/><Relationship Id="rId9" Type="http://schemas.openxmlformats.org/officeDocument/2006/relationships/hyperlink" Target="http://search.proquest.com/?accountid=4515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elegram.me/geographyi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A7%D8%AF%D8%A8%DB%8C%D8%A7%D8%AA" TargetMode="External"/><Relationship Id="rId3" Type="http://schemas.openxmlformats.org/officeDocument/2006/relationships/hyperlink" Target="https://fa.wikipedia.org/wiki/%D8%AA%D8%A7%D8%B1%DB%8C%D8%AE" TargetMode="External"/><Relationship Id="rId7" Type="http://schemas.openxmlformats.org/officeDocument/2006/relationships/hyperlink" Target="https://fa.wikipedia.org/wiki/%D8%B2%D8%A8%D8%A7%D9%86" TargetMode="External"/><Relationship Id="rId2" Type="http://schemas.openxmlformats.org/officeDocument/2006/relationships/hyperlink" Target="https://fa.wikipedia.org/wiki/%D9%81%D9%84%D8%B3%D9%81%D9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9%85%D9%88%D8%B3%DB%8C%D9%82%DB%8C" TargetMode="External"/><Relationship Id="rId11" Type="http://schemas.openxmlformats.org/officeDocument/2006/relationships/hyperlink" Target="https://fa.wikipedia.org/wiki/%D8%AA%DA%A9%D9%86%D9%88%D9%84%D9%88%DA%98%DB%8C" TargetMode="External"/><Relationship Id="rId5" Type="http://schemas.openxmlformats.org/officeDocument/2006/relationships/hyperlink" Target="https://fa.wikipedia.org/wiki/%D8%AD%D9%82%D9%88%D9%82" TargetMode="External"/><Relationship Id="rId10" Type="http://schemas.openxmlformats.org/officeDocument/2006/relationships/hyperlink" Target="https://fa.wikipedia.org/wiki/%DA%A9%D8%B4%D8%A7%D9%88%D8%B1%D8%B2%DB%8C" TargetMode="External"/><Relationship Id="rId4" Type="http://schemas.openxmlformats.org/officeDocument/2006/relationships/hyperlink" Target="https://fa.wikipedia.org/wiki/%D8%AC%D8%BA%D8%B1%D8%A7%D9%81%DB%8C%D8%A7" TargetMode="External"/><Relationship Id="rId9" Type="http://schemas.openxmlformats.org/officeDocument/2006/relationships/hyperlink" Target="https://fa.wikipedia.org/wiki/%D9%BE%D8%B2%D8%B4%DA%A9%DB%8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714356"/>
            <a:ext cx="5643602" cy="3357585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cs typeface="B Nazanin" pitchFamily="2" charset="-78"/>
              </a:rPr>
              <a:t/>
            </a:r>
            <a:br>
              <a:rPr lang="fa-IR" sz="1600" dirty="0" smtClean="0">
                <a:cs typeface="B Nazanin" pitchFamily="2" charset="-78"/>
              </a:rPr>
            </a:br>
            <a:r>
              <a:rPr lang="en-US" sz="1600" dirty="0" smtClean="0">
                <a:cs typeface="B Nazanin" pitchFamily="2" charset="-78"/>
              </a:rPr>
              <a:t/>
            </a:r>
            <a:br>
              <a:rPr lang="en-US" sz="1600" dirty="0" smtClean="0">
                <a:cs typeface="B Nazanin" pitchFamily="2" charset="-78"/>
              </a:rPr>
            </a:br>
            <a:r>
              <a:rPr lang="en-US" sz="1600" dirty="0" smtClean="0">
                <a:cs typeface="B Nazanin" pitchFamily="2" charset="-78"/>
              </a:rPr>
              <a:t/>
            </a:r>
            <a:br>
              <a:rPr lang="en-US" sz="1600" dirty="0" smtClean="0">
                <a:cs typeface="B Nazanin" pitchFamily="2" charset="-78"/>
              </a:rPr>
            </a:br>
            <a:r>
              <a:rPr lang="en-US" sz="1600" dirty="0" smtClean="0">
                <a:cs typeface="B Nazanin" pitchFamily="2" charset="-78"/>
              </a:rPr>
              <a:t/>
            </a:r>
            <a:br>
              <a:rPr lang="en-US" sz="1600" dirty="0" smtClean="0">
                <a:cs typeface="B Nazanin" pitchFamily="2" charset="-78"/>
              </a:rPr>
            </a:br>
            <a:r>
              <a:rPr lang="fa-IR" sz="2000" dirty="0" smtClean="0">
                <a:cs typeface="B Titr" pitchFamily="2" charset="-78"/>
              </a:rPr>
              <a:t>بسمه تعالي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Nazanin" pitchFamily="2" charset="-78"/>
              </a:rPr>
              <a:t/>
            </a:r>
            <a:br>
              <a:rPr lang="fa-IR" sz="2000" dirty="0" smtClean="0">
                <a:cs typeface="B Nazanin" pitchFamily="2" charset="-78"/>
              </a:rPr>
            </a:br>
            <a:r>
              <a:rPr lang="ar-SA" sz="2800" dirty="0" smtClean="0">
                <a:cs typeface="B Titr" pitchFamily="2" charset="-78"/>
              </a:rPr>
              <a:t>راهبرد‌های جستجو و دستیابی به اطلاعات </a:t>
            </a:r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r>
              <a:rPr lang="ar-SA" sz="2800" dirty="0" smtClean="0">
                <a:cs typeface="B Titr" pitchFamily="2" charset="-78"/>
              </a:rPr>
              <a:t>علمي – پژوهشي</a:t>
            </a:r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endParaRPr lang="en-US" sz="2800" dirty="0" smtClean="0">
              <a:cs typeface="B Titr" pitchFamily="2" charset="-7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CD9FE-0AD9-49E5-828E-4FD64A4C23EF}" type="slidenum">
              <a:rPr lang="fa-IR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5072063" cy="1158875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مهمترین منابع اطلاعاتی </a:t>
            </a:r>
            <a:br>
              <a:rPr lang="fa-IR" sz="2800" dirty="0" smtClean="0">
                <a:cs typeface="B Titr" pitchFamily="2" charset="-78"/>
              </a:rPr>
            </a:br>
            <a:endParaRPr lang="en-US" sz="2800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7315200" cy="5053013"/>
          </a:xfrm>
        </p:spPr>
        <p:txBody>
          <a:bodyPr/>
          <a:lstStyle/>
          <a:p>
            <a:pPr indent="808038" algn="r" rtl="1">
              <a:buFont typeface="Wingdings" pitchFamily="2" charset="2"/>
              <a:buNone/>
              <a:defRPr/>
            </a:pPr>
            <a:endParaRPr lang="fa-IR" sz="3200" b="1" dirty="0" smtClean="0">
              <a:cs typeface="B Nazanin" pitchFamily="2" charset="-78"/>
            </a:endParaRPr>
          </a:p>
          <a:p>
            <a:pPr indent="808038" algn="r" rtl="1">
              <a:buFont typeface="Wingdings" pitchFamily="2" charset="2"/>
              <a:buNone/>
              <a:defRPr/>
            </a:pPr>
            <a:r>
              <a:rPr lang="fa-IR" sz="3200" b="1" dirty="0" smtClean="0">
                <a:cs typeface="B Nazanin" pitchFamily="2" charset="-78"/>
              </a:rPr>
              <a:t>1- كتاب</a:t>
            </a:r>
          </a:p>
          <a:p>
            <a:pPr indent="808038" algn="r" rtl="1">
              <a:buFont typeface="Wingdings" pitchFamily="2" charset="2"/>
              <a:buNone/>
              <a:defRPr/>
            </a:pPr>
            <a:r>
              <a:rPr lang="fa-IR" sz="3200" b="1" dirty="0" smtClean="0">
                <a:cs typeface="B Nazanin" pitchFamily="2" charset="-78"/>
              </a:rPr>
              <a:t>2- </a:t>
            </a:r>
            <a:r>
              <a:rPr lang="fa-IR" sz="3000" b="1" dirty="0" smtClean="0">
                <a:cs typeface="B Nazanin" pitchFamily="2" charset="-78"/>
              </a:rPr>
              <a:t>پايان نامه كارشناسي ارشد و رساله دكتري</a:t>
            </a:r>
          </a:p>
          <a:p>
            <a:pPr indent="808038" algn="r" rtl="1">
              <a:buFont typeface="Wingdings" pitchFamily="2" charset="2"/>
              <a:buNone/>
              <a:defRPr/>
            </a:pPr>
            <a:r>
              <a:rPr lang="fa-IR" sz="3200" b="1" dirty="0" smtClean="0">
                <a:cs typeface="B Nazanin" pitchFamily="2" charset="-78"/>
              </a:rPr>
              <a:t>3- مقاله مجلات و کنفرانسها</a:t>
            </a:r>
          </a:p>
          <a:p>
            <a:pPr indent="808038" algn="r" rtl="1">
              <a:buFont typeface="Wingdings" pitchFamily="2" charset="2"/>
              <a:buNone/>
              <a:defRPr/>
            </a:pPr>
            <a:r>
              <a:rPr lang="fa-IR" sz="3200" b="1" dirty="0" smtClean="0">
                <a:cs typeface="B Nazanin" pitchFamily="2" charset="-78"/>
              </a:rPr>
              <a:t>4- طرح های پژوهشی و گزارشها</a:t>
            </a:r>
          </a:p>
          <a:p>
            <a:pPr indent="808038" algn="r" rtl="1">
              <a:buFont typeface="Wingdings" pitchFamily="2" charset="2"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5- سایر ( نسخ خطی، پروانه ثبت اختراع و ...)</a:t>
            </a:r>
          </a:p>
          <a:p>
            <a:pPr algn="r" rtl="1">
              <a:defRPr/>
            </a:pPr>
            <a:endParaRPr lang="fa-IR" dirty="0" smtClean="0"/>
          </a:p>
          <a:p>
            <a:pPr algn="r" rtl="1"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D163296-44C7-4827-B52F-2A7344F91086}" type="slidenum">
              <a:rPr lang="fa-IR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دسترسی از سایت کتابخانه دانشکده</a:t>
            </a:r>
            <a:endParaRPr lang="fa-I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857232"/>
            <a:ext cx="8286808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35100" y="-571528"/>
            <a:ext cx="7499350" cy="846166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214312"/>
          <a:ext cx="8258204" cy="635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fa-IR" dirty="0" smtClean="0"/>
              <a:t>جستجوی کتاب فارسی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lnSpcReduction="10000"/>
          </a:bodyPr>
          <a:lstStyle/>
          <a:p>
            <a:r>
              <a:rPr lang="fa-IR" b="1" dirty="0" smtClean="0"/>
              <a:t>1-جستجوی کتب فارسی</a:t>
            </a:r>
            <a:endParaRPr lang="fa-IR" dirty="0" smtClean="0"/>
          </a:p>
          <a:p>
            <a:r>
              <a:rPr lang="fa-IR" b="1" dirty="0" smtClean="0">
                <a:hlinkClick r:id="rId2"/>
              </a:rPr>
              <a:t>جستجو در کتابخانه مرکزی دانشگاه تهران و کلیه کتابخانه های تابعه دانشگاه تهران</a:t>
            </a:r>
            <a:endParaRPr lang="fa-IR" dirty="0" smtClean="0"/>
          </a:p>
          <a:p>
            <a:r>
              <a:rPr lang="fa-IR" dirty="0" smtClean="0"/>
              <a:t>از مزایای این جستجو امکان بررسی موجودی و یا امانت کتاب مورد جستجو بوده امکان جستجوی کتاب در کلیه کتابخانه های تابعه دانشگاه تهران وجود دارد و اطلاع از وضعیت امانت کتاب. (سریال، شماره راهنما را یاداشت کنید).</a:t>
            </a:r>
          </a:p>
          <a:p>
            <a:r>
              <a:rPr lang="fa-IR" dirty="0" smtClean="0"/>
              <a:t> </a:t>
            </a:r>
            <a:r>
              <a:rPr lang="fa-IR" dirty="0" smtClean="0">
                <a:hlinkClick r:id="rId3"/>
              </a:rPr>
              <a:t> </a:t>
            </a:r>
            <a:r>
              <a:rPr lang="fa-IR" b="1" dirty="0" smtClean="0">
                <a:hlinkClick r:id="rId3"/>
              </a:rPr>
              <a:t>جستجوی کتابخانه دانشکده جغرافیا از طریق سایت </a:t>
            </a:r>
            <a:r>
              <a:rPr lang="en-US" b="1" dirty="0" smtClean="0">
                <a:hlinkClick r:id="rId3"/>
              </a:rPr>
              <a:t>LIB.IR</a:t>
            </a:r>
            <a:endParaRPr lang="en-US" dirty="0" smtClean="0"/>
          </a:p>
          <a:p>
            <a:r>
              <a:rPr lang="fa-IR" dirty="0" smtClean="0"/>
              <a:t>از طریق این جستجو علاوه بر مشاهده کتب دانشکده جغرافیای دانشگاه تهران، امکان مشاهده منابع 500 کتابخانه دیگر در سطح کشور وجود دارد.</a:t>
            </a:r>
          </a:p>
          <a:p>
            <a:r>
              <a:rPr lang="fa-IR" dirty="0" smtClean="0"/>
              <a:t>( کتابخانه ملی،</a:t>
            </a:r>
            <a:r>
              <a:rPr lang="en-US" dirty="0" smtClean="0"/>
              <a:t> http://ketab.ir/</a:t>
            </a:r>
            <a:r>
              <a:rPr lang="fa-IR" dirty="0" smtClean="0"/>
              <a:t>....)</a:t>
            </a:r>
          </a:p>
          <a:p>
            <a:r>
              <a:rPr lang="fa-IR" dirty="0" smtClean="0"/>
              <a:t> 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جستجو  کتاب فارسی و لاتین (</a:t>
            </a:r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پایاننامه </a:t>
            </a:r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جستجو نشود)</a:t>
            </a:r>
            <a:endParaRPr lang="fa-IR" dirty="0">
              <a:solidFill>
                <a:schemeClr val="tx1"/>
              </a:solidFill>
              <a:cs typeface="B Lotus" pitchFamily="2" charset="-78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500990" cy="5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جستجوی کتاب لاتین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lvl="1"/>
            <a:r>
              <a:rPr lang="fa-IR" sz="2400" b="1" u="sng" dirty="0" smtClean="0">
                <a:hlinkClick r:id="rId2"/>
              </a:rPr>
              <a:t>جستجو در کتابخانه دانشکده و کتابخانه های دانشگاه تهران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lvl="1"/>
            <a:r>
              <a:rPr lang="en-US" sz="2400" u="sng" dirty="0" smtClean="0"/>
              <a:t> </a:t>
            </a:r>
            <a:r>
              <a:rPr lang="fa-IR" sz="2400" b="1" u="sng" dirty="0" smtClean="0">
                <a:hlinkClick r:id="rId3"/>
              </a:rPr>
              <a:t>جستجو کتابخانه جغرافیا و</a:t>
            </a:r>
            <a:r>
              <a:rPr lang="fa-IR" sz="2400" u="sng" dirty="0" smtClean="0"/>
              <a:t>بیش از 500 کتابخانه </a:t>
            </a:r>
            <a:r>
              <a:rPr lang="en-US" sz="2400" u="sng" dirty="0" smtClean="0"/>
              <a:t>lib/</a:t>
            </a:r>
            <a:r>
              <a:rPr lang="en-US" sz="2400" u="sng" dirty="0" err="1" smtClean="0"/>
              <a:t>ir</a:t>
            </a:r>
            <a:endParaRPr lang="en-US" sz="2000" dirty="0" smtClean="0"/>
          </a:p>
          <a:p>
            <a:pPr lvl="1"/>
            <a:r>
              <a:rPr lang="fa-IR" sz="2400" b="1" i="1" u="sng" dirty="0" smtClean="0">
                <a:hlinkClick r:id="rId4"/>
              </a:rPr>
              <a:t>از طریق سایت کتابخانه مرکزی دانشگاه تهران</a:t>
            </a:r>
            <a:r>
              <a:rPr lang="fa-IR" sz="2400" b="1" i="1" u="sng" dirty="0" smtClean="0"/>
              <a:t> (تمام متن)</a:t>
            </a:r>
            <a:endParaRPr lang="en-US" sz="2000" dirty="0" smtClean="0"/>
          </a:p>
          <a:p>
            <a:pPr lvl="1"/>
            <a:r>
              <a:rPr lang="fa-IR" sz="2400" b="1" i="1" u="sng" dirty="0" smtClean="0"/>
              <a:t>ایبراری </a:t>
            </a:r>
            <a:r>
              <a:rPr lang="fa-IR" sz="2400" b="1" i="1" u="sng" dirty="0" smtClean="0">
                <a:hlinkClick r:id="rId5"/>
              </a:rPr>
              <a:t>پروکوئست</a:t>
            </a:r>
            <a:r>
              <a:rPr lang="en-US" sz="2400" b="1" i="1" u="sng" dirty="0" err="1" smtClean="0">
                <a:hlinkClick r:id="rId5"/>
              </a:rPr>
              <a:t>ebrary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6"/>
              </a:rPr>
              <a:t>مراجع علمی الکترونیکی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7"/>
              </a:rPr>
              <a:t>پایگاههای اطلاعات علمی دسترسی آزاد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8"/>
              </a:rPr>
              <a:t>سایت جامع ایرانپیپر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9"/>
              </a:rPr>
              <a:t> سایت روسی کتب </a:t>
            </a:r>
            <a:r>
              <a:rPr lang="fa-IR" sz="2400" u="sng" dirty="0" smtClean="0">
                <a:hlinkClick r:id="rId9"/>
              </a:rPr>
              <a:t>لاتین</a:t>
            </a:r>
            <a:r>
              <a:rPr lang="fa-IR" sz="2400" u="sng" dirty="0" smtClean="0"/>
              <a:t> (</a:t>
            </a:r>
            <a:r>
              <a:rPr lang="en-US" sz="2400" u="sng" dirty="0" err="1" smtClean="0"/>
              <a:t>libgen</a:t>
            </a:r>
            <a:r>
              <a:rPr lang="fa-IR" sz="2400" u="sng" dirty="0" smtClean="0"/>
              <a:t>)</a:t>
            </a:r>
            <a:endParaRPr lang="en-US" sz="2000" dirty="0" smtClean="0"/>
          </a:p>
          <a:p>
            <a:r>
              <a:rPr lang="en-US" u="sng" dirty="0" smtClean="0">
                <a:hlinkClick r:id="rId10"/>
              </a:rPr>
              <a:t>Open </a:t>
            </a:r>
            <a:r>
              <a:rPr lang="en-US" u="sng" dirty="0" err="1" smtClean="0">
                <a:hlinkClick r:id="rId10"/>
              </a:rPr>
              <a:t>liblary</a:t>
            </a:r>
            <a:r>
              <a:rPr lang="fa-IR" u="sng" dirty="0" smtClean="0"/>
              <a:t> (</a:t>
            </a:r>
            <a:r>
              <a:rPr lang="fa-IR" dirty="0" smtClean="0"/>
              <a:t>با بيش از ي</a:t>
            </a:r>
            <a:r>
              <a:rPr lang="fa-IR" u="sng" dirty="0" smtClean="0">
                <a:hlinkClick r:id="rId11" tooltip="open book"/>
              </a:rPr>
              <a:t>ک ميليون کتاب الکترونيکي رايگان</a:t>
            </a:r>
            <a:r>
              <a:rPr lang="fa-IR" dirty="0" smtClean="0"/>
              <a:t>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fa-IR" dirty="0" smtClean="0"/>
              <a:t>ایبراری 100</a:t>
            </a:r>
            <a:r>
              <a:rPr lang="en-US" dirty="0" smtClean="0"/>
              <a:t> </a:t>
            </a:r>
            <a:r>
              <a:rPr lang="fa-IR" dirty="0" smtClean="0"/>
              <a:t>هزار عنوان قابل مطالعه</a:t>
            </a:r>
            <a:endParaRPr lang="fa-IR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86742" cy="50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ایران پیپر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116" y="1143000"/>
            <a:ext cx="757822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/>
              <a:t>مقالات فارسی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lvl="1"/>
            <a:r>
              <a:rPr lang="fa-IR" sz="2400" u="sng" dirty="0" smtClean="0">
                <a:hlinkClick r:id="rId2"/>
              </a:rPr>
              <a:t>بانك اطلاعات نشريات كشور(مگیران)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3"/>
              </a:rPr>
              <a:t>نمامتن نشريات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4"/>
              </a:rPr>
              <a:t>پایگاه تخصصی نشریات نور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5"/>
              </a:rPr>
              <a:t>پايگاه اطلاعات علمي جهاد دانشگاهي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6"/>
              </a:rPr>
              <a:t>مرکز استنادی جهان اسلام</a:t>
            </a:r>
            <a:endParaRPr lang="en-US" sz="2000" dirty="0" smtClean="0"/>
          </a:p>
          <a:p>
            <a:pPr lvl="1"/>
            <a:r>
              <a:rPr lang="fa-IR" sz="2400" dirty="0" smtClean="0"/>
              <a:t> </a:t>
            </a:r>
            <a:r>
              <a:rPr lang="fa-IR" sz="2400" u="sng" dirty="0" smtClean="0">
                <a:hlinkClick r:id="rId7"/>
              </a:rPr>
              <a:t>مرجع دانش (جستجوی مقالات کنفرانسها) </a:t>
            </a:r>
            <a:r>
              <a:rPr lang="en-US" sz="2400" dirty="0" smtClean="0"/>
              <a:t> </a:t>
            </a:r>
            <a:r>
              <a:rPr lang="fa-IR" sz="2400" dirty="0" smtClean="0"/>
              <a:t>(ارسال مشخصات مقاله به </a:t>
            </a:r>
            <a:r>
              <a:rPr lang="en-US" sz="2400" u="sng" dirty="0" smtClean="0">
                <a:hlinkClick r:id="rId8"/>
              </a:rPr>
              <a:t>dss@ut.ac.ir</a:t>
            </a:r>
            <a:r>
              <a:rPr lang="fa-IR" sz="2400" dirty="0" smtClean="0"/>
              <a:t>)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9"/>
              </a:rPr>
              <a:t>مقالات نشریات دانشگاه تهران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10"/>
              </a:rPr>
              <a:t> علم نت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11"/>
              </a:rPr>
              <a:t>کتابخانه ملی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12"/>
              </a:rPr>
              <a:t>کتابخانه منطقه ای شیراز</a:t>
            </a:r>
            <a:endParaRPr lang="en-US" sz="20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سیویلیکا: مقالات کنفرانسها (ایمیل به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dss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116" y="1143000"/>
            <a:ext cx="7863974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چند نکته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/>
          <a:lstStyle/>
          <a:p>
            <a:r>
              <a:rPr lang="fa-IR" dirty="0" smtClean="0"/>
              <a:t>1- شما می توانید کتب فارسی که به هر دلیلی در کتابخانه دانشکده موجود نیست،سفارش دهید. ( خرید توسط کتابخانه در اسرع وقت).</a:t>
            </a:r>
          </a:p>
          <a:p>
            <a:endParaRPr lang="fa-IR" dirty="0" smtClean="0"/>
          </a:p>
          <a:p>
            <a:r>
              <a:rPr lang="fa-IR" dirty="0" smtClean="0"/>
              <a:t>2- سفارش کتب لاتین که در کتابخانه موجود نیست، همراه نامه تایید یکی از اساتید.</a:t>
            </a:r>
          </a:p>
          <a:p>
            <a:endParaRPr lang="fa-IR" dirty="0" smtClean="0"/>
          </a:p>
          <a:p>
            <a:r>
              <a:rPr lang="fa-IR" dirty="0" smtClean="0"/>
              <a:t>3- سفارش مقالاتی که تمام متن آن در پایگاهها خریداری شده موجود نبود. (</a:t>
            </a:r>
            <a:r>
              <a:rPr lang="en-US" dirty="0" smtClean="0"/>
              <a:t>libgeog@ut.ac.ir</a:t>
            </a:r>
            <a:r>
              <a:rPr lang="fa-IR" dirty="0" smtClean="0"/>
              <a:t>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علم نت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7858180" cy="55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پایگاه اطلاعاتی فارسی دانشگاه تهران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fa-IR" dirty="0" smtClean="0"/>
              <a:t>مقالات لاتین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286280"/>
          </a:xfrm>
        </p:spPr>
        <p:txBody>
          <a:bodyPr/>
          <a:lstStyle/>
          <a:p>
            <a:pPr lvl="1"/>
            <a:r>
              <a:rPr lang="fa-IR" sz="2400" u="sng" dirty="0" smtClean="0">
                <a:hlinkClick r:id="rId2"/>
              </a:rPr>
              <a:t>جستجو از طریق دانشیار</a:t>
            </a:r>
            <a:r>
              <a:rPr lang="fa-IR" sz="2400" dirty="0" smtClean="0"/>
              <a:t> ( موقتا عدم دسترسی)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3"/>
              </a:rPr>
              <a:t>سایت جامع ایرانپیپر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4"/>
              </a:rPr>
              <a:t>پایگاهها و مجله های علمی الکترونیکی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5"/>
              </a:rPr>
              <a:t>پایگاههای اطلاعات علمی دسترسی آزاد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6"/>
              </a:rPr>
              <a:t>مقالات کنفرانسها پروکوئست</a:t>
            </a:r>
            <a:endParaRPr lang="en-US" sz="20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مقالات لاتین دانشگاه تهران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001056" cy="54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ادامه پایگاههای اطلاعاتی دانشگاه تهران</a:t>
            </a:r>
            <a:endParaRPr lang="fa-I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29468"/>
            <a:ext cx="7758138" cy="57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ادامه 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58030"/>
            <a:ext cx="7972452" cy="58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ادامه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7929618" cy="56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پایان نامه ها و رساله های فارسی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259398"/>
          </a:xfrm>
        </p:spPr>
        <p:txBody>
          <a:bodyPr/>
          <a:lstStyle/>
          <a:p>
            <a:pPr lvl="0"/>
            <a:r>
              <a:rPr lang="fa-IR" u="sng" dirty="0" smtClean="0">
                <a:hlinkClick r:id="rId2"/>
              </a:rPr>
              <a:t>پایانامه های دانشکده و دانشگاه تهران</a:t>
            </a:r>
            <a:endParaRPr lang="en-US" dirty="0" smtClean="0"/>
          </a:p>
          <a:p>
            <a:pPr lvl="0"/>
            <a:r>
              <a:rPr lang="fa-IR" u="sng" dirty="0" smtClean="0">
                <a:hlinkClick r:id="rId3"/>
              </a:rPr>
              <a:t>پایانامه های ایرنداک (کل کشور)</a:t>
            </a:r>
            <a:endParaRPr lang="en-US" dirty="0" smtClean="0"/>
          </a:p>
          <a:p>
            <a:pPr lvl="0"/>
            <a:r>
              <a:rPr lang="fa-IR" u="sng" dirty="0" smtClean="0">
                <a:hlinkClick r:id="rId4"/>
              </a:rPr>
              <a:t>کتابخانه منطقه ای شیراز</a:t>
            </a:r>
            <a:endParaRPr lang="en-US" dirty="0" smtClean="0"/>
          </a:p>
          <a:p>
            <a:pPr lvl="0"/>
            <a:r>
              <a:rPr lang="fa-IR" u="sng" dirty="0" smtClean="0">
                <a:hlinkClick r:id="rId5"/>
              </a:rPr>
              <a:t> علم نت</a:t>
            </a:r>
            <a:endParaRPr lang="en-US" dirty="0" smtClean="0"/>
          </a:p>
          <a:p>
            <a:pPr lvl="0"/>
            <a:r>
              <a:rPr lang="fa-IR" u="sng" dirty="0" smtClean="0">
                <a:hlinkClick r:id="rId6"/>
              </a:rPr>
              <a:t>کتابخانه ملی</a:t>
            </a:r>
            <a:endParaRPr lang="en-US" dirty="0" smtClean="0"/>
          </a:p>
          <a:p>
            <a:pPr lvl="0"/>
            <a:r>
              <a:rPr lang="fa-IR" dirty="0" smtClean="0"/>
              <a:t>وب سایت هر کتابخانه دانشگاهی به صورت جداگانه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fa-IR" dirty="0" smtClean="0"/>
              <a:t>پایان نامه های دانشکده و دانشگاه تهران</a:t>
            </a:r>
            <a:endParaRPr lang="fa-I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5009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پایان نامه های لاتین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3714776"/>
          </a:xfrm>
        </p:spPr>
        <p:txBody>
          <a:bodyPr/>
          <a:lstStyle/>
          <a:p>
            <a:pPr lvl="1"/>
            <a:r>
              <a:rPr lang="fa-IR" sz="2400" u="sng" dirty="0" smtClean="0">
                <a:hlinkClick r:id="rId2"/>
              </a:rPr>
              <a:t>پروکوئست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3"/>
              </a:rPr>
              <a:t>سایت جامع ایرانپیپر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4"/>
              </a:rPr>
              <a:t>پایانامه دسترسی رایگان</a:t>
            </a:r>
            <a:endParaRPr lang="en-US" sz="2000" dirty="0" smtClean="0"/>
          </a:p>
          <a:p>
            <a:pPr lvl="1"/>
            <a:r>
              <a:rPr lang="fa-IR" sz="2400" u="sng" dirty="0" smtClean="0">
                <a:hlinkClick r:id="rId5"/>
              </a:rPr>
              <a:t>رساله و پایان نامه دسترسی رایگان2</a:t>
            </a:r>
            <a:endParaRPr lang="en-US" sz="20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000132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Baran" pitchFamily="2" charset="-78"/>
              </a:rPr>
              <a:t>نکته 4: ایجاد ایمیل دانشگاه (سفارش مقالات از سیویلیکا،گیت..)</a:t>
            </a:r>
            <a:endParaRPr lang="fa-IR" dirty="0">
              <a:solidFill>
                <a:schemeClr val="tx1"/>
              </a:solidFill>
              <a:cs typeface="2  Baran" pitchFamily="2" charset="-78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992" y="1785925"/>
            <a:ext cx="6822016" cy="46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/>
              <a:t>پروکوئست</a:t>
            </a:r>
            <a:endParaRPr lang="fa-I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215370" cy="5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fa-IR" dirty="0" smtClean="0"/>
              <a:t>جستجو جامع در همه انواع منابع اطلاعاتی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a-IR" u="sng" dirty="0" smtClean="0">
                <a:hlinkClick r:id="rId2"/>
              </a:rPr>
              <a:t>جستجو در پایگاه دانشگاه تهران</a:t>
            </a:r>
            <a:endParaRPr lang="en-US" dirty="0" smtClean="0"/>
          </a:p>
          <a:p>
            <a:pPr lvl="0"/>
            <a:r>
              <a:rPr lang="fa-IR" u="sng" dirty="0" smtClean="0">
                <a:hlinkClick r:id="rId3"/>
              </a:rPr>
              <a:t>سایت جامع ایرانپیپر</a:t>
            </a:r>
            <a:endParaRPr lang="en-US" dirty="0" smtClean="0"/>
          </a:p>
          <a:p>
            <a:pPr lvl="0"/>
            <a:r>
              <a:rPr lang="fa-IR" u="sng" dirty="0" smtClean="0">
                <a:hlinkClick r:id="rId4"/>
              </a:rPr>
              <a:t>پایگاهها ومجله های علمی الکترونیکی</a:t>
            </a:r>
            <a:endParaRPr lang="en-US" dirty="0" smtClean="0"/>
          </a:p>
          <a:p>
            <a:pPr lvl="0"/>
            <a:r>
              <a:rPr lang="fa-IR" u="sng" dirty="0" smtClean="0">
                <a:hlinkClick r:id="rId5"/>
              </a:rPr>
              <a:t>ایرانداک</a:t>
            </a:r>
            <a:endParaRPr lang="en-US" dirty="0" smtClean="0"/>
          </a:p>
          <a:p>
            <a:pPr lvl="0"/>
            <a:r>
              <a:rPr lang="fa-IR" u="sng" dirty="0" smtClean="0">
                <a:hlinkClick r:id="rId6"/>
              </a:rPr>
              <a:t>کتابخانه منطقه ای شیراز</a:t>
            </a:r>
            <a:endParaRPr lang="en-US" dirty="0" smtClean="0"/>
          </a:p>
          <a:p>
            <a:pPr lvl="0"/>
            <a:r>
              <a:rPr lang="fa-IR" u="sng" dirty="0" smtClean="0">
                <a:hlinkClick r:id="rId7"/>
              </a:rPr>
              <a:t>کتابخانه ملی</a:t>
            </a:r>
            <a:endParaRPr lang="en-US" dirty="0" smtClean="0"/>
          </a:p>
          <a:p>
            <a:pPr lvl="0"/>
            <a:r>
              <a:rPr lang="fa-IR" u="sng" dirty="0" smtClean="0">
                <a:hlinkClick r:id="rId8"/>
              </a:rPr>
              <a:t>علم نت</a:t>
            </a:r>
            <a:endParaRPr lang="en-US" dirty="0" smtClean="0"/>
          </a:p>
          <a:p>
            <a:pPr lvl="0"/>
            <a:r>
              <a:rPr lang="fa-IR" u="sng" dirty="0" smtClean="0">
                <a:hlinkClick r:id="rId9"/>
              </a:rPr>
              <a:t>پروکوست</a:t>
            </a:r>
            <a:endParaRPr lang="en-US" dirty="0" smtClean="0"/>
          </a:p>
          <a:p>
            <a:r>
              <a:rPr lang="fa-IR" dirty="0" smtClean="0"/>
              <a:t>نکته: برای یافتن منابع منابع با ارزش اطلاعاتی بالا بهتر از جستجو از  پایگاه استنادی </a:t>
            </a:r>
            <a:r>
              <a:rPr lang="en-US" u="sng" dirty="0" smtClean="0">
                <a:hlinkClick r:id="rId10"/>
              </a:rPr>
              <a:t>ISI</a:t>
            </a:r>
            <a:r>
              <a:rPr lang="en-US" dirty="0" smtClean="0"/>
              <a:t> , </a:t>
            </a:r>
            <a:r>
              <a:rPr lang="en-US" u="sng" dirty="0" smtClean="0">
                <a:hlinkClick r:id="rId11"/>
              </a:rPr>
              <a:t>Scopus</a:t>
            </a:r>
            <a:r>
              <a:rPr lang="en-US" dirty="0" smtClean="0"/>
              <a:t> </a:t>
            </a:r>
            <a:r>
              <a:rPr lang="fa-IR" dirty="0" smtClean="0"/>
              <a:t>  شروع شود.</a:t>
            </a:r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ایرانداک</a:t>
            </a:r>
            <a:endParaRPr lang="fa-I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7929618" cy="56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2866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/>
              <a:t>کتابخانه ملی</a:t>
            </a:r>
            <a:endParaRPr lang="fa-I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 تشکر از توجه شما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000528"/>
          </a:xfrm>
        </p:spPr>
        <p:txBody>
          <a:bodyPr>
            <a:normAutofit/>
          </a:bodyPr>
          <a:lstStyle/>
          <a:p>
            <a:r>
              <a:rPr lang="fa-IR" sz="3500" dirty="0" smtClean="0"/>
              <a:t>ایمیل كتابخانه: </a:t>
            </a:r>
            <a:r>
              <a:rPr lang="en-US" sz="4000" dirty="0" smtClean="0"/>
              <a:t>libgeog@ut.ac.ir</a:t>
            </a:r>
          </a:p>
          <a:p>
            <a:r>
              <a:rPr lang="en-US" sz="3500" dirty="0" smtClean="0"/>
              <a:t> </a:t>
            </a:r>
          </a:p>
          <a:p>
            <a:r>
              <a:rPr lang="en-US" sz="3000" dirty="0" smtClean="0">
                <a:hlinkClick r:id="rId2"/>
              </a:rPr>
              <a:t>:  https://telegram.me/geographyir</a:t>
            </a:r>
            <a:r>
              <a:rPr lang="fa-IR" sz="3500" dirty="0" smtClean="0"/>
              <a:t>تلگرام</a:t>
            </a:r>
            <a:endParaRPr lang="en-US" sz="3500" dirty="0" smtClean="0"/>
          </a:p>
          <a:p>
            <a:r>
              <a:rPr lang="en-US" sz="3500" dirty="0" smtClean="0"/>
              <a:t> </a:t>
            </a:r>
          </a:p>
          <a:p>
            <a:r>
              <a:rPr lang="fa-IR" sz="4000" dirty="0" smtClean="0"/>
              <a:t>تلفن کتابخانه :61113367 </a:t>
            </a:r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نکته 5: </a:t>
            </a:r>
            <a:r>
              <a:rPr lang="fa-IR" sz="2800" dirty="0" smtClean="0">
                <a:solidFill>
                  <a:schemeClr val="tx1"/>
                </a:solidFill>
              </a:rPr>
              <a:t>نصب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fa-IR" sz="2800" dirty="0" smtClean="0">
                <a:solidFill>
                  <a:schemeClr val="tx1"/>
                </a:solidFill>
              </a:rPr>
              <a:t>گیت ( برای دسترسی خارج از دانشگاه به منابع اطلاعاتی و افزایش سرعت در محیط دانشگاه )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38"/>
            <a:ext cx="7000924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نکته 6: رده بندی </a:t>
            </a:r>
            <a:r>
              <a:rPr lang="en-US" dirty="0" smtClean="0">
                <a:solidFill>
                  <a:schemeClr val="tx1"/>
                </a:solidFill>
              </a:rPr>
              <a:t>LC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en-US" dirty="0" smtClean="0"/>
              <a:t>A </a:t>
            </a:r>
            <a:r>
              <a:rPr lang="fa-IR" dirty="0" smtClean="0"/>
              <a:t>کلیات</a:t>
            </a:r>
            <a:endParaRPr lang="en-US" dirty="0" smtClean="0"/>
          </a:p>
          <a:p>
            <a:pPr lvl="0" rtl="0"/>
            <a:r>
              <a:rPr lang="en-US" dirty="0" smtClean="0"/>
              <a:t>B </a:t>
            </a:r>
            <a:r>
              <a:rPr lang="fa-IR" u="sng" dirty="0" smtClean="0">
                <a:hlinkClick r:id="rId2" tooltip="فلسفه"/>
              </a:rPr>
              <a:t>فلسفه</a:t>
            </a:r>
            <a:r>
              <a:rPr lang="fa-IR" dirty="0" smtClean="0"/>
              <a:t>، روانشناسی، مذهب</a:t>
            </a:r>
            <a:endParaRPr lang="en-US" dirty="0" smtClean="0"/>
          </a:p>
          <a:p>
            <a:pPr lvl="0" rtl="0"/>
            <a:r>
              <a:rPr lang="en-US" dirty="0" smtClean="0"/>
              <a:t>C </a:t>
            </a:r>
            <a:r>
              <a:rPr lang="fa-IR" dirty="0" smtClean="0"/>
              <a:t>علوم وابسته به تاریخ</a:t>
            </a:r>
            <a:endParaRPr lang="en-US" dirty="0" smtClean="0"/>
          </a:p>
          <a:p>
            <a:pPr lvl="0" rtl="0"/>
            <a:r>
              <a:rPr lang="en-US" dirty="0" smtClean="0"/>
              <a:t>D </a:t>
            </a:r>
            <a:r>
              <a:rPr lang="fa-IR" u="sng" dirty="0" smtClean="0">
                <a:hlinkClick r:id="rId3" tooltip="تاریخ"/>
              </a:rPr>
              <a:t>تاریخ</a:t>
            </a:r>
            <a:endParaRPr lang="en-US" dirty="0" smtClean="0"/>
          </a:p>
          <a:p>
            <a:pPr lvl="0" rtl="0"/>
            <a:r>
              <a:rPr lang="en-US" dirty="0" smtClean="0"/>
              <a:t>E </a:t>
            </a:r>
            <a:r>
              <a:rPr lang="fa-IR" dirty="0" smtClean="0"/>
              <a:t>تاریخ ایالات متحده</a:t>
            </a:r>
            <a:endParaRPr lang="en-US" dirty="0" smtClean="0"/>
          </a:p>
          <a:p>
            <a:pPr lvl="0" rtl="0"/>
            <a:r>
              <a:rPr lang="en-US" dirty="0" smtClean="0"/>
              <a:t>F </a:t>
            </a:r>
            <a:r>
              <a:rPr lang="fa-IR" dirty="0" smtClean="0"/>
              <a:t>تاریخ محلی ایلات متحده؛ تاریخ آمریکا</a:t>
            </a:r>
            <a:endParaRPr lang="en-US" dirty="0" smtClean="0"/>
          </a:p>
          <a:p>
            <a:pPr lvl="0" rtl="0"/>
            <a:r>
              <a:rPr lang="en-US" dirty="0" smtClean="0"/>
              <a:t>G </a:t>
            </a:r>
            <a:r>
              <a:rPr lang="fa-IR" u="sng" dirty="0" smtClean="0">
                <a:hlinkClick r:id="rId4" tooltip="جغرافیا"/>
              </a:rPr>
              <a:t>جغرافیا</a:t>
            </a:r>
            <a:r>
              <a:rPr lang="fa-IR" dirty="0" smtClean="0"/>
              <a:t>، مردم شناسی، سرگرمی‌ها</a:t>
            </a:r>
            <a:endParaRPr lang="en-US" dirty="0" smtClean="0"/>
          </a:p>
          <a:p>
            <a:pPr lvl="0" rtl="0"/>
            <a:r>
              <a:rPr lang="en-US" dirty="0" smtClean="0"/>
              <a:t>H </a:t>
            </a:r>
            <a:r>
              <a:rPr lang="fa-IR" dirty="0" smtClean="0"/>
              <a:t>علوم اجتماعی</a:t>
            </a:r>
            <a:endParaRPr lang="en-US" dirty="0" smtClean="0"/>
          </a:p>
          <a:p>
            <a:pPr lvl="0" rtl="0"/>
            <a:r>
              <a:rPr lang="en-US" dirty="0" smtClean="0"/>
              <a:t>J </a:t>
            </a:r>
            <a:r>
              <a:rPr lang="fa-IR" dirty="0" smtClean="0"/>
              <a:t>علوم سیاسی</a:t>
            </a:r>
            <a:endParaRPr lang="en-US" dirty="0" smtClean="0"/>
          </a:p>
          <a:p>
            <a:pPr lvl="0" rtl="0"/>
            <a:r>
              <a:rPr lang="en-US" dirty="0" smtClean="0"/>
              <a:t>K </a:t>
            </a:r>
            <a:r>
              <a:rPr lang="fa-IR" u="sng" dirty="0" smtClean="0">
                <a:hlinkClick r:id="rId5" tooltip="حقوق"/>
              </a:rPr>
              <a:t>حقوق</a:t>
            </a:r>
            <a:endParaRPr lang="en-US" dirty="0" smtClean="0"/>
          </a:p>
          <a:p>
            <a:pPr lvl="0" rtl="0"/>
            <a:r>
              <a:rPr lang="en-US" dirty="0" smtClean="0"/>
              <a:t>L </a:t>
            </a:r>
            <a:r>
              <a:rPr lang="fa-IR" dirty="0" smtClean="0"/>
              <a:t>آموزش و پرورش</a:t>
            </a:r>
            <a:endParaRPr lang="en-US" dirty="0" smtClean="0"/>
          </a:p>
          <a:p>
            <a:pPr lvl="0" rtl="0"/>
            <a:r>
              <a:rPr lang="en-US" dirty="0" smtClean="0"/>
              <a:t>M </a:t>
            </a:r>
            <a:r>
              <a:rPr lang="fa-IR" u="sng" dirty="0" smtClean="0">
                <a:hlinkClick r:id="rId6" tooltip="موسیقی"/>
              </a:rPr>
              <a:t>موسیقی</a:t>
            </a:r>
            <a:endParaRPr lang="en-US" dirty="0" smtClean="0"/>
          </a:p>
          <a:p>
            <a:pPr lvl="0" rtl="0"/>
            <a:r>
              <a:rPr lang="en-US" dirty="0" smtClean="0"/>
              <a:t>N </a:t>
            </a:r>
            <a:r>
              <a:rPr lang="fa-IR" dirty="0" smtClean="0"/>
              <a:t>هنرهای تجسمی</a:t>
            </a:r>
            <a:endParaRPr lang="en-US" dirty="0" smtClean="0"/>
          </a:p>
          <a:p>
            <a:pPr lvl="0" rtl="0"/>
            <a:r>
              <a:rPr lang="en-US" dirty="0" smtClean="0"/>
              <a:t>P </a:t>
            </a:r>
            <a:r>
              <a:rPr lang="fa-IR" u="sng" dirty="0" smtClean="0">
                <a:hlinkClick r:id="rId7" tooltip="زبان"/>
              </a:rPr>
              <a:t>زبان</a:t>
            </a:r>
            <a:r>
              <a:rPr lang="en-US" dirty="0" smtClean="0"/>
              <a:t> </a:t>
            </a:r>
            <a:r>
              <a:rPr lang="fa-IR" dirty="0" smtClean="0"/>
              <a:t>و</a:t>
            </a:r>
            <a:r>
              <a:rPr lang="en-US" dirty="0" smtClean="0"/>
              <a:t> </a:t>
            </a:r>
            <a:r>
              <a:rPr lang="fa-IR" u="sng" dirty="0" smtClean="0">
                <a:hlinkClick r:id="rId8" tooltip="ادبیات"/>
              </a:rPr>
              <a:t>ادبیات</a:t>
            </a:r>
            <a:endParaRPr lang="en-US" dirty="0" smtClean="0"/>
          </a:p>
          <a:p>
            <a:pPr lvl="0" rtl="0"/>
            <a:r>
              <a:rPr lang="en-US" dirty="0" smtClean="0"/>
              <a:t>Q </a:t>
            </a:r>
            <a:r>
              <a:rPr lang="fa-IR" dirty="0" smtClean="0"/>
              <a:t>علوم طبیعی و ریاضی</a:t>
            </a:r>
            <a:endParaRPr lang="en-US" dirty="0" smtClean="0"/>
          </a:p>
          <a:p>
            <a:pPr lvl="0" rtl="0"/>
            <a:r>
              <a:rPr lang="en-US" dirty="0" smtClean="0"/>
              <a:t>R </a:t>
            </a:r>
            <a:r>
              <a:rPr lang="fa-IR" u="sng" dirty="0" smtClean="0">
                <a:hlinkClick r:id="rId9" tooltip="پزشکی"/>
              </a:rPr>
              <a:t>پزشکی</a:t>
            </a:r>
            <a:endParaRPr lang="en-US" dirty="0" smtClean="0"/>
          </a:p>
          <a:p>
            <a:pPr lvl="0" rtl="0"/>
            <a:r>
              <a:rPr lang="en-US" dirty="0" smtClean="0"/>
              <a:t>S </a:t>
            </a:r>
            <a:r>
              <a:rPr lang="fa-IR" u="sng" dirty="0" smtClean="0">
                <a:hlinkClick r:id="rId10" tooltip="کشاورزی"/>
              </a:rPr>
              <a:t>کشاورزی</a:t>
            </a:r>
            <a:endParaRPr lang="en-US" dirty="0" smtClean="0"/>
          </a:p>
          <a:p>
            <a:pPr lvl="0" rtl="0"/>
            <a:r>
              <a:rPr lang="en-US" dirty="0" smtClean="0"/>
              <a:t>T </a:t>
            </a:r>
            <a:r>
              <a:rPr lang="fa-IR" u="sng" dirty="0" smtClean="0">
                <a:hlinkClick r:id="rId11" tooltip="تکنولوژی"/>
              </a:rPr>
              <a:t>تکنولوژی</a:t>
            </a:r>
            <a:endParaRPr lang="en-US" dirty="0" smtClean="0"/>
          </a:p>
          <a:p>
            <a:pPr lvl="0" rtl="0"/>
            <a:r>
              <a:rPr lang="en-US" dirty="0" smtClean="0"/>
              <a:t>U </a:t>
            </a:r>
            <a:r>
              <a:rPr lang="fa-IR" dirty="0" smtClean="0"/>
              <a:t>علوم نظامی</a:t>
            </a:r>
            <a:endParaRPr lang="en-US" dirty="0" smtClean="0"/>
          </a:p>
          <a:p>
            <a:pPr lvl="0" rtl="0"/>
            <a:r>
              <a:rPr lang="en-US" dirty="0" smtClean="0"/>
              <a:t>V </a:t>
            </a:r>
            <a:r>
              <a:rPr lang="fa-IR" dirty="0" smtClean="0"/>
              <a:t>علوم دریایی</a:t>
            </a:r>
            <a:endParaRPr lang="en-US" dirty="0" smtClean="0"/>
          </a:p>
          <a:p>
            <a:pPr lvl="0" rtl="0"/>
            <a:r>
              <a:rPr lang="en-US" dirty="0" smtClean="0"/>
              <a:t>Z </a:t>
            </a:r>
            <a:r>
              <a:rPr lang="fa-IR" dirty="0" smtClean="0"/>
              <a:t>کتابشناسی و کتابداری</a:t>
            </a: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رده بندی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467600" cy="4071966"/>
          </a:xfrm>
        </p:spPr>
        <p:txBody>
          <a:bodyPr/>
          <a:lstStyle/>
          <a:p>
            <a:r>
              <a:rPr lang="en-US" dirty="0" smtClean="0"/>
              <a:t>HT</a:t>
            </a:r>
            <a:r>
              <a:rPr lang="fa-IR" dirty="0" smtClean="0"/>
              <a:t>  موضوع اصلی </a:t>
            </a:r>
            <a:endParaRPr lang="en-US" dirty="0" smtClean="0"/>
          </a:p>
          <a:p>
            <a:r>
              <a:rPr lang="en-US" dirty="0" smtClean="0"/>
              <a:t>395</a:t>
            </a:r>
            <a:r>
              <a:rPr lang="fa-IR" dirty="0" smtClean="0"/>
              <a:t> موضوع فرعی</a:t>
            </a:r>
            <a:endParaRPr lang="en-US" dirty="0" smtClean="0"/>
          </a:p>
          <a:p>
            <a:r>
              <a:rPr lang="fa-IR" dirty="0" smtClean="0"/>
              <a:t>8ک/ کاتر نویسنده یا عنوان کتاب</a:t>
            </a:r>
          </a:p>
          <a:p>
            <a:r>
              <a:rPr lang="fa-IR" dirty="0" smtClean="0"/>
              <a:t>1395سال نشر</a:t>
            </a:r>
          </a:p>
          <a:p>
            <a:pPr algn="just"/>
            <a:r>
              <a:rPr lang="fa-IR" sz="3000" dirty="0" smtClean="0"/>
              <a:t>تنظیم قفسه ها براساس حروف انگلسی و بعد در هر رده بر اساس شماره و بعد از ان بر اساس کاتر. قفسه یک کتب با راهنمای </a:t>
            </a:r>
            <a:r>
              <a:rPr lang="en-US" sz="3000" dirty="0" smtClean="0"/>
              <a:t>A </a:t>
            </a:r>
            <a:r>
              <a:rPr lang="fa-IR" sz="3000" dirty="0" smtClean="0"/>
              <a:t>آخرین قفسه کتب با شماره راهنمای </a:t>
            </a:r>
            <a:r>
              <a:rPr lang="en-US" sz="3000" dirty="0" smtClean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fa-IR" sz="2500" dirty="0" smtClean="0">
                <a:solidFill>
                  <a:schemeClr val="tx1"/>
                </a:solidFill>
                <a:cs typeface="B Lotus" pitchFamily="2" charset="-78"/>
              </a:rPr>
              <a:t>چگونه جستجوی مناسبی داشته باشیم:</a:t>
            </a:r>
            <a:endParaRPr lang="fa-IR" sz="2500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fa-IR" dirty="0" smtClean="0">
                <a:cs typeface="Mitra" pitchFamily="2" charset="-78"/>
              </a:rPr>
              <a:t>انتخاب </a:t>
            </a:r>
            <a:r>
              <a:rPr lang="fa-IR" dirty="0" smtClean="0">
                <a:solidFill>
                  <a:srgbClr val="FF0000"/>
                </a:solidFill>
                <a:cs typeface="Mitra" pitchFamily="2" charset="-78"/>
              </a:rPr>
              <a:t>کليدواژه‌‌های</a:t>
            </a:r>
            <a:r>
              <a:rPr lang="fa-IR" dirty="0" smtClean="0">
                <a:cs typeface="Mitra" pitchFamily="2" charset="-78"/>
              </a:rPr>
              <a:t> مناسب- واژهای مرتبط  (زاد و ولد ، نرخ باروری)- در صورت امکان ابتدا </a:t>
            </a:r>
            <a:r>
              <a:rPr lang="fa-IR" dirty="0" smtClean="0">
                <a:cs typeface="B Lotus" pitchFamily="2" charset="-78"/>
              </a:rPr>
              <a:t>همزمان از تعداد کلید واژه های کمتری استفاده کنیم (نرم افزار کتابخانه</a:t>
            </a:r>
            <a:r>
              <a:rPr lang="fa-IR" dirty="0" smtClean="0">
                <a:cs typeface="B Lotus" pitchFamily="2" charset="-78"/>
              </a:rPr>
              <a:t>). عبارت ننویسیم.</a:t>
            </a:r>
            <a:endParaRPr lang="fa-IR" dirty="0" smtClean="0">
              <a:cs typeface="B Lotus" pitchFamily="2" charset="-78"/>
            </a:endParaRPr>
          </a:p>
          <a:p>
            <a:pPr marL="514350" indent="-514350">
              <a:buFontTx/>
              <a:buAutoNum type="arabicParenR"/>
            </a:pPr>
            <a:r>
              <a:rPr lang="fa-IR" dirty="0" smtClean="0">
                <a:cs typeface="B Lotus" pitchFamily="2" charset="-78"/>
              </a:rPr>
              <a:t>از جستجوی پیشرفته پایگاه استفاده کنیم</a:t>
            </a:r>
            <a:r>
              <a:rPr lang="fa-IR" dirty="0" smtClean="0">
                <a:cs typeface="B Lotus" pitchFamily="2" charset="-78"/>
              </a:rPr>
              <a:t>. (بجز نرم افزار کتابخانه)</a:t>
            </a:r>
            <a:endParaRPr lang="fa-IR" dirty="0" smtClean="0">
              <a:cs typeface="B Lotus" pitchFamily="2" charset="-78"/>
            </a:endParaRPr>
          </a:p>
          <a:p>
            <a:pPr marL="514350" indent="-514350">
              <a:buFontTx/>
              <a:buAutoNum type="arabicParenR"/>
            </a:pPr>
            <a:r>
              <a:rPr lang="fa-IR" dirty="0" smtClean="0">
                <a:cs typeface="B Lotus" pitchFamily="2" charset="-78"/>
              </a:rPr>
              <a:t>از </a:t>
            </a:r>
            <a:r>
              <a:rPr lang="fa-IR" dirty="0" smtClean="0">
                <a:cs typeface="B Lotus" pitchFamily="2" charset="-78"/>
              </a:rPr>
              <a:t>عملگرها </a:t>
            </a:r>
            <a:r>
              <a:rPr lang="fa-IR" dirty="0" smtClean="0">
                <a:cs typeface="B Lotus" pitchFamily="2" charset="-78"/>
              </a:rPr>
              <a:t>در جستجو استفاده کنیم .</a:t>
            </a:r>
            <a:endParaRPr lang="fa-IR" dirty="0" smtClean="0">
              <a:solidFill>
                <a:srgbClr val="FF0000"/>
              </a:solidFill>
              <a:cs typeface="B Lotus" pitchFamily="2" charset="-78"/>
            </a:endParaRPr>
          </a:p>
          <a:p>
            <a:pPr marL="514350" indent="-514350">
              <a:buFontTx/>
              <a:buAutoNum type="arabicParenR"/>
            </a:pPr>
            <a:endParaRPr lang="fa-IR" dirty="0" smtClean="0">
              <a:cs typeface="B Lotus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2">
                    <a:satMod val="130000"/>
                  </a:schemeClr>
                </a:solidFill>
                <a:cs typeface="B Titr" pitchFamily="2" charset="-78"/>
              </a:rPr>
              <a:t>عملگرها و روش های جستجو</a:t>
            </a:r>
            <a:endParaRPr lang="en-US" dirty="0">
              <a:solidFill>
                <a:schemeClr val="tx2">
                  <a:satMod val="13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100" y="2438400"/>
            <a:ext cx="6642100" cy="3276600"/>
          </a:xfrm>
        </p:spPr>
        <p:txBody>
          <a:bodyPr>
            <a:normAutofit/>
          </a:bodyPr>
          <a:lstStyle/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400" b="1" dirty="0" smtClean="0">
                <a:cs typeface="B Titr" pitchFamily="2" charset="-78"/>
              </a:rPr>
              <a:t>عملگرهای بولین (</a:t>
            </a:r>
            <a:r>
              <a:rPr lang="en-US" sz="2400" b="1" dirty="0" smtClean="0">
                <a:cs typeface="B Titr" pitchFamily="2" charset="-78"/>
              </a:rPr>
              <a:t>OR,AND,NOT</a:t>
            </a:r>
            <a:r>
              <a:rPr lang="fa-IR" sz="2400" b="1" dirty="0" smtClean="0">
                <a:cs typeface="B Titr" pitchFamily="2" charset="-78"/>
              </a:rPr>
              <a:t>) (و,یا, بجز)</a:t>
            </a:r>
            <a:endParaRPr lang="fa-IR" sz="2400" b="1" dirty="0" smtClean="0">
              <a:cs typeface="B Titr" pitchFamily="2" charset="-78"/>
            </a:endParaRPr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400" b="1" dirty="0" smtClean="0">
                <a:cs typeface="B Titr" pitchFamily="2" charset="-78"/>
              </a:rPr>
              <a:t>کوتاه سازی (</a:t>
            </a:r>
            <a:r>
              <a:rPr lang="en-US" sz="2400" b="1" dirty="0" smtClean="0">
                <a:cs typeface="B Titr" pitchFamily="2" charset="-78"/>
              </a:rPr>
              <a:t>Truncation</a:t>
            </a:r>
            <a:r>
              <a:rPr lang="fa-IR" sz="2400" b="1" dirty="0" smtClean="0">
                <a:cs typeface="B Titr" pitchFamily="2" charset="-78"/>
              </a:rPr>
              <a:t>) </a:t>
            </a:r>
            <a:r>
              <a:rPr lang="fa-IR" sz="2400" b="1" dirty="0" smtClean="0"/>
              <a:t>(؟) </a:t>
            </a:r>
            <a:endParaRPr lang="fa-IR" sz="2400" b="1" dirty="0" smtClean="0">
              <a:cs typeface="B Titr" pitchFamily="2" charset="-78"/>
            </a:endParaRPr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400" b="1" dirty="0" smtClean="0">
                <a:cs typeface="B Titr" pitchFamily="2" charset="-78"/>
              </a:rPr>
              <a:t>ریشه سازی (</a:t>
            </a:r>
            <a:r>
              <a:rPr lang="en-US" sz="2400" b="1" dirty="0" smtClean="0">
                <a:cs typeface="B Titr" pitchFamily="2" charset="-78"/>
              </a:rPr>
              <a:t>Wildcard</a:t>
            </a:r>
            <a:r>
              <a:rPr lang="fa-IR" sz="2400" b="1" dirty="0" smtClean="0">
                <a:cs typeface="B Titr" pitchFamily="2" charset="-78"/>
              </a:rPr>
              <a:t>) (</a:t>
            </a:r>
            <a:r>
              <a:rPr lang="fa-I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itchFamily="2" charset="-78"/>
              </a:rPr>
              <a:t>*،؟،$،!،+</a:t>
            </a:r>
            <a:r>
              <a:rPr lang="fa-IR" sz="2400" b="1" dirty="0" smtClean="0">
                <a:cs typeface="B Titr" pitchFamily="2" charset="-78"/>
              </a:rPr>
              <a:t>)</a:t>
            </a:r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400" b="1" dirty="0" smtClean="0">
                <a:cs typeface="B Titr" pitchFamily="2" charset="-78"/>
              </a:rPr>
              <a:t>جستجوی عبارتی (”“) </a:t>
            </a:r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dirty="0" smtClean="0"/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/>
          </a:p>
          <a:p>
            <a:pPr marL="365760" indent="-283464" algn="r" rt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57188"/>
            <a:ext cx="57912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cs typeface="Times New Roman" pitchFamily="18" charset="0"/>
              </a:rPr>
              <a:t>عملگرهای بولی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05827" name="Group 3"/>
          <p:cNvGraphicFramePr>
            <a:graphicFrameLocks noGrp="1"/>
          </p:cNvGraphicFramePr>
          <p:nvPr/>
        </p:nvGraphicFramePr>
        <p:xfrm>
          <a:off x="1028700" y="1957388"/>
          <a:ext cx="7329489" cy="4438650"/>
        </p:xfrm>
        <a:graphic>
          <a:graphicData uri="http://schemas.openxmlformats.org/drawingml/2006/table">
            <a:tbl>
              <a:tblPr/>
              <a:tblGrid>
                <a:gridCol w="2304950"/>
                <a:gridCol w="2158907"/>
                <a:gridCol w="2657360"/>
                <a:gridCol w="208272"/>
              </a:tblGrid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Shaded areas indicate retrieval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Search Statement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Types of records retrieved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              </a:t>
                      </a:r>
                    </a:p>
                  </a:txBody>
                  <a:tcPr marL="91436" marR="9143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anxiety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Documents that have</a:t>
                      </a:r>
                      <a:b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both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anxiety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              </a:t>
                      </a:r>
                    </a:p>
                  </a:txBody>
                  <a:tcPr marL="91436" marR="9143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anxiety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Documents that have</a:t>
                      </a:r>
                      <a:b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either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 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anxiety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              </a:t>
                      </a:r>
                    </a:p>
                  </a:txBody>
                  <a:tcPr marL="91436" marR="9143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anxiety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Documents that have</a:t>
                      </a:r>
                      <a:b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stress </a:t>
                      </a: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but NOT</a:t>
                      </a: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anxiety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fa-I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36" name="Picture 36" descr="example of &quot;or&quot; ope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4243388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37" descr="example of &quot;and&quot; oper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350" y="3024188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38" descr="example of &quot;not&quot; opera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5538788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732</TotalTime>
  <Words>669</Words>
  <Application>Microsoft Office PowerPoint</Application>
  <PresentationFormat>On-screen Show (4:3)</PresentationFormat>
  <Paragraphs>160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    بسمه تعالي  راهبرد‌های جستجو و دستیابی به اطلاعات  علمي – پژوهشي </vt:lpstr>
      <vt:lpstr>چند نکته</vt:lpstr>
      <vt:lpstr>نکته 4: ایجاد ایمیل دانشگاه (سفارش مقالات از سیویلیکا،گیت..)</vt:lpstr>
      <vt:lpstr>نکته 5: نصب گیت ( برای دسترسی خارج از دانشگاه به منابع اطلاعاتی و افزایش سرعت در محیط دانشگاه )  </vt:lpstr>
      <vt:lpstr>نکته 6: رده بندی LC</vt:lpstr>
      <vt:lpstr>رده بندی</vt:lpstr>
      <vt:lpstr>چگونه جستجوی مناسبی داشته باشیم:</vt:lpstr>
      <vt:lpstr>عملگرها و روش های جستجو</vt:lpstr>
      <vt:lpstr>عملگرهای بولی</vt:lpstr>
      <vt:lpstr>مهمترین منابع اطلاعاتی  </vt:lpstr>
      <vt:lpstr>دسترسی از سایت کتابخانه دانشکده</vt:lpstr>
      <vt:lpstr>Slide 12</vt:lpstr>
      <vt:lpstr>جستجوی کتاب فارسی</vt:lpstr>
      <vt:lpstr>جستجو  کتاب فارسی و لاتین (پایاننامه جستجو نشود)</vt:lpstr>
      <vt:lpstr>جستجوی کتاب لاتین</vt:lpstr>
      <vt:lpstr>ایبراری 100 هزار عنوان قابل مطالعه</vt:lpstr>
      <vt:lpstr>ایران پیپر</vt:lpstr>
      <vt:lpstr>مقالات فارسی</vt:lpstr>
      <vt:lpstr>سیویلیکا: مقالات کنفرانسها (ایمیل به (dss</vt:lpstr>
      <vt:lpstr>علم نت</vt:lpstr>
      <vt:lpstr>پایگاه اطلاعاتی فارسی دانشگاه تهران</vt:lpstr>
      <vt:lpstr>مقالات لاتین</vt:lpstr>
      <vt:lpstr>مقالات لاتین دانشگاه تهران</vt:lpstr>
      <vt:lpstr>ادامه پایگاههای اطلاعاتی دانشگاه تهران</vt:lpstr>
      <vt:lpstr>ادامه </vt:lpstr>
      <vt:lpstr>ادامه</vt:lpstr>
      <vt:lpstr>پایان نامه ها و رساله های فارسی</vt:lpstr>
      <vt:lpstr>پایان نامه های دانشکده و دانشگاه تهران</vt:lpstr>
      <vt:lpstr>پایان نامه های لاتین</vt:lpstr>
      <vt:lpstr>پروکوئست</vt:lpstr>
      <vt:lpstr>جستجو جامع در همه انواع منابع اطلاعاتی</vt:lpstr>
      <vt:lpstr>ایرانداک</vt:lpstr>
      <vt:lpstr>Slide 33</vt:lpstr>
      <vt:lpstr>کتابخانه ملی</vt:lpstr>
      <vt:lpstr>با تشکر از توجه شما</vt:lpstr>
    </vt:vector>
  </TitlesOfParts>
  <Company>geo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eslami</dc:creator>
  <cp:lastModifiedBy>eslami</cp:lastModifiedBy>
  <cp:revision>157</cp:revision>
  <dcterms:created xsi:type="dcterms:W3CDTF">2016-10-03T08:21:34Z</dcterms:created>
  <dcterms:modified xsi:type="dcterms:W3CDTF">2016-10-09T07:30:18Z</dcterms:modified>
</cp:coreProperties>
</file>